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52"/>
  </p:notesMasterIdLst>
  <p:handoutMasterIdLst>
    <p:handoutMasterId r:id="rId53"/>
  </p:handoutMasterIdLst>
  <p:sldIdLst>
    <p:sldId id="274" r:id="rId4"/>
    <p:sldId id="438" r:id="rId5"/>
    <p:sldId id="439" r:id="rId6"/>
    <p:sldId id="581" r:id="rId7"/>
    <p:sldId id="537" r:id="rId8"/>
    <p:sldId id="583" r:id="rId9"/>
    <p:sldId id="541" r:id="rId10"/>
    <p:sldId id="543" r:id="rId11"/>
    <p:sldId id="580" r:id="rId12"/>
    <p:sldId id="542" r:id="rId13"/>
    <p:sldId id="585" r:id="rId14"/>
    <p:sldId id="545" r:id="rId15"/>
    <p:sldId id="546" r:id="rId16"/>
    <p:sldId id="586" r:id="rId17"/>
    <p:sldId id="587" r:id="rId18"/>
    <p:sldId id="590" r:id="rId19"/>
    <p:sldId id="589" r:id="rId20"/>
    <p:sldId id="588" r:id="rId21"/>
    <p:sldId id="551" r:id="rId22"/>
    <p:sldId id="552" r:id="rId23"/>
    <p:sldId id="591" r:id="rId24"/>
    <p:sldId id="554" r:id="rId25"/>
    <p:sldId id="555" r:id="rId26"/>
    <p:sldId id="592" r:id="rId27"/>
    <p:sldId id="557" r:id="rId28"/>
    <p:sldId id="558" r:id="rId29"/>
    <p:sldId id="559" r:id="rId30"/>
    <p:sldId id="561" r:id="rId31"/>
    <p:sldId id="562" r:id="rId32"/>
    <p:sldId id="563" r:id="rId33"/>
    <p:sldId id="564" r:id="rId34"/>
    <p:sldId id="565" r:id="rId35"/>
    <p:sldId id="595" r:id="rId36"/>
    <p:sldId id="594" r:id="rId37"/>
    <p:sldId id="593" r:id="rId38"/>
    <p:sldId id="596" r:id="rId39"/>
    <p:sldId id="570" r:id="rId40"/>
    <p:sldId id="571" r:id="rId41"/>
    <p:sldId id="598" r:id="rId42"/>
    <p:sldId id="597" r:id="rId43"/>
    <p:sldId id="573" r:id="rId44"/>
    <p:sldId id="574" r:id="rId45"/>
    <p:sldId id="575" r:id="rId46"/>
    <p:sldId id="576" r:id="rId47"/>
    <p:sldId id="577" r:id="rId48"/>
    <p:sldId id="578" r:id="rId49"/>
    <p:sldId id="579" r:id="rId50"/>
    <p:sldId id="582" r:id="rId51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AA4C06"/>
    <a:srgbClr val="A2460E"/>
    <a:srgbClr val="905B20"/>
    <a:srgbClr val="008080"/>
    <a:srgbClr val="A1D1A9"/>
    <a:srgbClr val="468A84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81791" autoAdjust="0"/>
  </p:normalViewPr>
  <p:slideViewPr>
    <p:cSldViewPr>
      <p:cViewPr>
        <p:scale>
          <a:sx n="63" d="100"/>
          <a:sy n="63" d="100"/>
        </p:scale>
        <p:origin x="-3024" y="-10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8" d="100"/>
        <a:sy n="10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8A1564A0-FD6D-43EF-964E-4C89B33CDCF0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8708DC56-79B8-4406-952A-1FF26D6C6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307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1B10241-B121-4F8E-978B-417688863D52}" type="datetimeFigureOut">
              <a:rPr lang="en-US"/>
              <a:pPr>
                <a:defRPr/>
              </a:pPr>
              <a:t>9/23/2011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BAC4A39-0E6E-4485-9070-607AE4C6F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821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0CE44E-5990-46B2-B4D5-EB39E12DA43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C6D808-C36C-4F5F-A62E-D64FD08E6F2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24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5877" indent="-29072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2888" indent="-23257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28043" indent="-23257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3199" indent="-23257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58354" indent="-232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3509" indent="-232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88665" indent="-232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3820" indent="-232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26BF99FB-7206-4816-A2EC-CA138A63AC5D}" type="slidenum">
              <a:rPr lang="en-US" sz="1200"/>
              <a:pPr eaLnBrk="1" hangingPunct="1"/>
              <a:t>44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C6D808-C36C-4F5F-A62E-D64FD08E6F2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12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C6D808-C36C-4F5F-A62E-D64FD08E6F2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27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C6D808-C36C-4F5F-A62E-D64FD08E6F2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70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C6D808-C36C-4F5F-A62E-D64FD08E6F2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08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C6D808-C36C-4F5F-A62E-D64FD08E6F2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66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C6D808-C36C-4F5F-A62E-D64FD08E6F2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13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5DF6CB-0055-471A-8AFB-EA361DBF6208}" type="slidenum">
              <a:rPr lang="en-US" smtClean="0">
                <a:latin typeface="Times New Roman" pitchFamily="18" charset="0"/>
              </a:rPr>
              <a:pPr/>
              <a:t>37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5877" indent="-29072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2888" indent="-23257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28043" indent="-23257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3199" indent="-23257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58354" indent="-232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3509" indent="-232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88665" indent="-232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3820" indent="-232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EB8C41B8-1E74-4EF7-891A-F5D4CCCDFCE6}" type="slidenum">
              <a:rPr lang="en-US" sz="1200"/>
              <a:pPr eaLnBrk="1" hangingPunct="1"/>
              <a:t>41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C6D808-C36C-4F5F-A62E-D64FD08E6F2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24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BDCF7-922D-004D-BCEB-553422474460}" type="datetime1">
              <a:rPr lang="en-US" smtClean="0"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A8620-CAAC-42EF-BB79-6BAECD384F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07DB8-1628-5846-A764-8D20664C4CA4}" type="datetime1">
              <a:rPr lang="en-US" smtClean="0"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36DA0-E2D3-474C-BE63-6DD3561C4F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95053-C854-CC4A-B05F-74440CAE663E}" type="datetime1">
              <a:rPr lang="en-US" smtClean="0"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9E71B-A0FD-452D-8E0C-A220865392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97862-DE0F-C346-8111-96BD8015EDDD}" type="datetime1">
              <a:rPr lang="en-US" smtClean="0"/>
              <a:t>9/23/2011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4C146-1B26-4EF8-825D-8C791829D4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C6F49-4CE5-4042-9937-F37755CFB7E8}" type="datetime1">
              <a:rPr lang="en-US" smtClean="0"/>
              <a:t>9/23/2011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D17AF-09CD-4ABA-9F24-DD60594F63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940D4-A4F2-304D-8097-749579B918EA}" type="datetime1">
              <a:rPr lang="en-US" smtClean="0"/>
              <a:t>9/23/2011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F84BF-4500-4601-83E4-5EDFC3E094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DBAFE-1BA5-9644-A921-B961B9B575BD}" type="datetime1">
              <a:rPr lang="en-US" smtClean="0"/>
              <a:t>9/23/2011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8F8E3-1237-4CC0-86CE-92F32E9293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15897-144D-0F4D-8267-E080142D9D2F}" type="datetime1">
              <a:rPr lang="en-US" smtClean="0"/>
              <a:t>9/23/2011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5032D-3E22-4211-85E8-6BADC7D50A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22B7E-0CD8-7543-BD50-A9D184D403BE}" type="datetime1">
              <a:rPr lang="en-US" smtClean="0"/>
              <a:t>9/23/2011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5293B-36E6-4183-83BD-0D9B779021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AF643-24F3-0444-B6F8-C9D4806F7558}" type="datetime1">
              <a:rPr lang="en-US" smtClean="0"/>
              <a:t>9/23/2011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50BE3-5EDF-456F-97EB-FF6F2A4224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ED1A3-9EAE-9C40-A1DE-531861127854}" type="datetime1">
              <a:rPr lang="en-US" smtClean="0"/>
              <a:t>9/23/2011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7F8CB-B3BB-49C6-A196-01BE951263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A3862-10D3-144F-8DDA-B8153C75A09C}" type="datetime1">
              <a:rPr lang="en-US" smtClean="0"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3D3C4-FFD3-47DC-9EC7-54B2504EC4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A372E-113D-9544-892F-349A57AE6A26}" type="datetime1">
              <a:rPr lang="en-US" smtClean="0"/>
              <a:t>9/23/2011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128A8-7ADB-40B9-9E3A-4CD0DC2820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99133-F85B-4044-9C4F-4F4B3725D7FB}" type="datetime1">
              <a:rPr lang="en-US" smtClean="0"/>
              <a:t>9/23/2011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E9F7F-4868-48FA-A206-CABF3BEAD4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96CD6-2626-8744-8E58-8B16ACD2C906}" type="datetime1">
              <a:rPr lang="en-US" smtClean="0"/>
              <a:t>9/23/2011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29534-2FFC-4140-938C-93E96982D9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82B16-5196-9143-A9FC-DCDA0F55FE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A8620-CAAC-42EF-BB79-6BAECD384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49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371D-E99F-E74B-BCC2-1FF417DA02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3D3C4-FFD3-47DC-9EC7-54B2504EC4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0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81B7E-5AF2-3847-9B63-CA98E2EB8B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40C1-5323-4CAC-809B-AA2D96FB85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88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2CC96-6BE0-1D4A-8438-6EC108A05C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9F80B-1883-481B-B82D-D59017753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520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68A81-69AD-974C-B021-1778B3A9D2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DBF48-EB40-47E0-9E9A-412093E84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5876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61C5C-8496-BF46-9B3F-1C5338C80F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18BF1-3E1E-4BAE-98D1-0EFC3BD6A6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028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B21A2-75F1-8E45-83A0-0369867953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27215-CA75-475D-B161-1962B90FFB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02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C57EF-B4F5-C04F-925A-034BB42ECFC8}" type="datetime1">
              <a:rPr lang="en-US" smtClean="0"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40C1-5323-4CAC-809B-AA2D96FB85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0906-1B09-BA44-A82E-6F18251DB7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8B096-F737-4A88-9630-653E867EB7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954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9A359-3FAB-844E-BEE5-CC9C18D3E6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9E929-2D9C-46DE-80AD-8A77C4DC8A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7911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048D2-1445-1A41-ADDF-7956C94287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36DA0-E2D3-474C-BE63-6DD3561C4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5359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8014A-90B2-C641-BF5B-992302EE45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9E71B-A0FD-452D-8E0C-A220865392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87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5B602-85CE-6A4A-9CE0-1114794D3D21}" type="datetime1">
              <a:rPr lang="en-US" smtClean="0"/>
              <a:t>9/23/2011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9F80B-1883-481B-B82D-D59017753B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D4A69-D45C-D34E-A414-0D302786378F}" type="datetime1">
              <a:rPr lang="en-US" smtClean="0"/>
              <a:t>9/23/2011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DBF48-EB40-47E0-9E9A-412093E846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F97F-41B8-F748-8BE7-C848AFD1742D}" type="datetime1">
              <a:rPr lang="en-US" smtClean="0"/>
              <a:t>9/23/2011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18BF1-3E1E-4BAE-98D1-0EFC3BD6A6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7CCF1-97ED-7045-9F05-ABF97309A740}" type="datetime1">
              <a:rPr lang="en-US" smtClean="0"/>
              <a:t>9/23/2011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27215-CA75-475D-B161-1962B90FFB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502C5-BB45-4946-ADFD-1873B578093F}" type="datetime1">
              <a:rPr lang="en-US" smtClean="0"/>
              <a:t>9/23/2011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8B096-F737-4A88-9630-653E867EB7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8CD28-8AE6-EB4C-BCB7-3DC1C4F5890E}" type="datetime1">
              <a:rPr lang="en-US" smtClean="0"/>
              <a:t>9/23/2011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9E929-2D9C-46DE-80AD-8A77C4DC8A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EC9FE0-506F-4047-8807-0FF9B4D20980}" type="datetime1">
              <a:rPr lang="en-US" smtClean="0"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66586E-8F9C-4C0C-A719-E4756F934C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1FF780-FB63-1447-933A-BCEFC31D538B}" type="datetime1">
              <a:rPr lang="en-US" smtClean="0"/>
              <a:t>9/23/2011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237B42-C2AB-47F0-85B7-BBF1753C49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90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62200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2D7828-0AD1-274C-A321-080A5E65A2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66586E-8F9C-4C0C-A719-E4756F934C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52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hoto.php?pid=31270237&amp;id=370607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hoto.php?pid=31270234&amp;id=370607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590800"/>
          </a:xfrm>
        </p:spPr>
        <p:txBody>
          <a:bodyPr/>
          <a:lstStyle/>
          <a:p>
            <a:r>
              <a:rPr lang="en-US" sz="4800" dirty="0" smtClean="0"/>
              <a:t>Participatory Design of Academic Libraries</a:t>
            </a:r>
            <a:br>
              <a:rPr lang="en-US" sz="4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800" dirty="0" smtClean="0"/>
              <a:t>International Conference KRE 11, Prague</a:t>
            </a:r>
            <a:endParaRPr lang="en-US" sz="40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781800" y="228600"/>
            <a:ext cx="2326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September 10, 2011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1371600" y="4191000"/>
            <a:ext cx="6324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Nancy Fried Foster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Director of Anthropological </a:t>
            </a:r>
            <a:r>
              <a:rPr lang="en-US" sz="2400" dirty="0" smtClean="0">
                <a:latin typeface="+mn-lt"/>
              </a:rPr>
              <a:t>Research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River Campus Libraries, University of Rochester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A8620-CAAC-42EF-BB79-6BAECD384F9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50754"/>
            <a:ext cx="6400800" cy="577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27215-CA75-475D-B161-1962B90FFBA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10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 of faculty being interviewed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27215-CA75-475D-B161-1962B90FFBA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998538"/>
            <a:ext cx="7699375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27215-CA75-475D-B161-1962B90FFBA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4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8600" y="4365625"/>
            <a:ext cx="2743200" cy="1371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Recruit participants and refine objectives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956560" y="2917825"/>
            <a:ext cx="3124200" cy="1447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Identify what they need to do and how they like to work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943600" y="1524000"/>
            <a:ext cx="2895600" cy="1524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and refine solutions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667000" y="4191000"/>
            <a:ext cx="228600" cy="174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906" y="2743200"/>
            <a:ext cx="43338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27215-CA75-475D-B161-1962B90FFBA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7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 of faculty being interviewed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27215-CA75-475D-B161-1962B90FFBA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0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 of retrospective interview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27215-CA75-475D-B161-1962B90FFBA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0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 of map interview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27215-CA75-475D-B161-1962B90FFBA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1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 of dorm visit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27215-CA75-475D-B161-1962B90FFBA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1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 of design workshop </a:t>
            </a:r>
            <a:r>
              <a:rPr lang="en-US" dirty="0" err="1" smtClean="0"/>
              <a:t>artefact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27215-CA75-475D-B161-1962B90FFBA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1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What do they need?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A8620-CAAC-42EF-BB79-6BAECD384F9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9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University of Rochester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Private College</a:t>
            </a:r>
          </a:p>
          <a:p>
            <a:r>
              <a:rPr lang="en-US" dirty="0" smtClean="0"/>
              <a:t>Upstate New York</a:t>
            </a:r>
          </a:p>
          <a:p>
            <a:pPr lvl="1">
              <a:buFontTx/>
              <a:buChar char="•"/>
            </a:pPr>
            <a:r>
              <a:rPr lang="en-US" dirty="0" smtClean="0"/>
              <a:t>4,608 Undergraduates</a:t>
            </a:r>
          </a:p>
          <a:p>
            <a:pPr lvl="1">
              <a:buFontTx/>
              <a:buChar char="•"/>
            </a:pPr>
            <a:r>
              <a:rPr lang="en-US" dirty="0" smtClean="0"/>
              <a:t>2,900 Graduates</a:t>
            </a:r>
          </a:p>
          <a:p>
            <a:pPr lvl="1">
              <a:buFontTx/>
              <a:buChar char="•"/>
            </a:pPr>
            <a:r>
              <a:rPr lang="en-US" dirty="0" smtClean="0"/>
              <a:t>1,258 Faculty</a:t>
            </a:r>
          </a:p>
          <a:p>
            <a:r>
              <a:rPr lang="en-US" dirty="0" smtClean="0"/>
              <a:t>3 nearby campuses</a:t>
            </a:r>
          </a:p>
          <a:p>
            <a:pPr lvl="1"/>
            <a:r>
              <a:rPr lang="en-US" dirty="0" smtClean="0"/>
              <a:t>Medical Center</a:t>
            </a:r>
          </a:p>
          <a:p>
            <a:pPr lvl="1"/>
            <a:r>
              <a:rPr lang="en-US" dirty="0" smtClean="0"/>
              <a:t>Eastman School of Music</a:t>
            </a:r>
          </a:p>
          <a:p>
            <a:pPr lvl="1"/>
            <a:r>
              <a:rPr lang="en-US" dirty="0" smtClean="0"/>
              <a:t>River Campus</a:t>
            </a:r>
          </a:p>
          <a:p>
            <a:endParaRPr lang="en-US" dirty="0"/>
          </a:p>
        </p:txBody>
      </p:sp>
      <p:pic>
        <p:nvPicPr>
          <p:cNvPr id="6" name="Picture 5" descr="Rush Rhees Libr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2728" y="2209800"/>
            <a:ext cx="412079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3D3C4-FFD3-47DC-9EC7-54B2504EC4E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What do they </a:t>
            </a:r>
            <a:r>
              <a:rPr lang="en-US" dirty="0" smtClean="0"/>
              <a:t>need </a:t>
            </a:r>
            <a:r>
              <a:rPr lang="en-US" dirty="0" smtClean="0">
                <a:solidFill>
                  <a:srgbClr val="00B050"/>
                </a:solidFill>
              </a:rPr>
              <a:t>to do</a:t>
            </a:r>
            <a:r>
              <a:rPr lang="en-US" dirty="0" smtClean="0"/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A8620-CAAC-42EF-BB79-6BAECD384F9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 of </a:t>
            </a:r>
            <a:r>
              <a:rPr lang="en-US" dirty="0" err="1" smtClean="0"/>
              <a:t>nVivo</a:t>
            </a:r>
            <a:r>
              <a:rPr lang="en-US" dirty="0" smtClean="0"/>
              <a:t> software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27215-CA75-475D-B161-1962B90FFBA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1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30497"/>
            <a:ext cx="7086600" cy="531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27215-CA75-475D-B161-1962B90FFBA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3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38200"/>
            <a:ext cx="4514850" cy="6019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27215-CA75-475D-B161-1962B90FFBA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3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 of design workshop </a:t>
            </a:r>
            <a:r>
              <a:rPr lang="en-US" dirty="0" err="1" smtClean="0"/>
              <a:t>artefact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27215-CA75-475D-B161-1962B90FFBA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1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441450"/>
            <a:ext cx="600551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27215-CA75-475D-B161-1962B90FFBA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6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" y="870847"/>
            <a:ext cx="7596188" cy="583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50BE3-5EDF-456F-97EB-FF6F2A4224D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8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dirty="0"/>
              <a:t>Criteria for assessing possible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XC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581400"/>
          </a:xfrm>
        </p:spPr>
        <p:txBody>
          <a:bodyPr/>
          <a:lstStyle/>
          <a:p>
            <a:pPr lvl="0"/>
            <a:r>
              <a:rPr lang="en-US" dirty="0" smtClean="0"/>
              <a:t>Feasible</a:t>
            </a:r>
            <a:r>
              <a:rPr lang="en-US" dirty="0"/>
              <a:t>, buildable</a:t>
            </a:r>
          </a:p>
          <a:p>
            <a:pPr lvl="0"/>
            <a:r>
              <a:rPr lang="en-US" dirty="0"/>
              <a:t>Closely related to core XC functionality</a:t>
            </a:r>
          </a:p>
          <a:p>
            <a:pPr lvl="0"/>
            <a:r>
              <a:rPr lang="en-US" dirty="0"/>
              <a:t>Meets known user needs</a:t>
            </a:r>
          </a:p>
          <a:p>
            <a:pPr lvl="0"/>
            <a:r>
              <a:rPr lang="en-US" dirty="0"/>
              <a:t>Could increase uptake of XC</a:t>
            </a:r>
          </a:p>
          <a:p>
            <a:pPr lvl="0"/>
            <a:r>
              <a:rPr lang="en-US" dirty="0"/>
              <a:t>Novel idea (either totally new or new to the library domain)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3D3C4-FFD3-47DC-9EC7-54B2504EC4E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2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Content Placeholder 3" descr="MVC-019F.JPG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143000"/>
            <a:ext cx="5486400" cy="4114800"/>
          </a:xfrm>
        </p:spPr>
      </p:pic>
      <p:sp>
        <p:nvSpPr>
          <p:cNvPr id="3379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fld id="{F96410E9-15B5-4356-8109-890505966B60}" type="slidenum">
              <a:rPr lang="en-US" sz="1400" smtClean="0">
                <a:solidFill>
                  <a:prstClr val="black"/>
                </a:solidFill>
              </a:rPr>
              <a:pPr algn="l" eaLnBrk="1" hangingPunct="1"/>
              <a:t>28</a:t>
            </a:fld>
            <a:endParaRPr lang="en-US" sz="14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2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Content Placeholder 3" descr="MVC-020F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990600"/>
            <a:ext cx="5486400" cy="4114800"/>
          </a:xfrm>
        </p:spPr>
      </p:pic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22860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fld id="{5305C3B5-B8AA-461A-8E0C-94CA158E2EB6}" type="slidenum">
              <a:rPr lang="en-US" sz="1400" smtClean="0">
                <a:solidFill>
                  <a:prstClr val="black"/>
                </a:solidFill>
              </a:rPr>
              <a:pPr algn="l" eaLnBrk="1" hangingPunct="1"/>
              <a:t>29</a:t>
            </a:fld>
            <a:endParaRPr lang="en-US" sz="14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01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nap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76535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3D3C4-FFD3-47DC-9EC7-54B2504EC4E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Content Placeholder 5" descr="IMGP0017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990600"/>
            <a:ext cx="5486400" cy="4114800"/>
          </a:xfrm>
        </p:spPr>
      </p:pic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22860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fld id="{8A73C491-ABB0-46FB-B38B-7EE50F0782D7}" type="slidenum">
              <a:rPr lang="en-US" sz="1400" smtClean="0">
                <a:solidFill>
                  <a:prstClr val="black"/>
                </a:solidFill>
              </a:rPr>
              <a:pPr algn="l" eaLnBrk="1" hangingPunct="1"/>
              <a:t>30</a:t>
            </a:fld>
            <a:endParaRPr lang="en-US" sz="14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4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Content Placeholder 3" descr="IMGP005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219200"/>
            <a:ext cx="5486400" cy="4114800"/>
          </a:xfrm>
        </p:spPr>
      </p:pic>
      <p:sp>
        <p:nvSpPr>
          <p:cNvPr id="3686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22860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fld id="{F4BEBDC9-AC9A-4C3B-8243-EA3615368DB1}" type="slidenum">
              <a:rPr lang="en-US" sz="1400" smtClean="0">
                <a:solidFill>
                  <a:prstClr val="black"/>
                </a:solidFill>
              </a:rPr>
              <a:pPr algn="l" eaLnBrk="1" hangingPunct="1"/>
              <a:t>31</a:t>
            </a:fld>
            <a:endParaRPr lang="en-US" sz="14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5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Content Placeholder 5" descr="P711005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143000"/>
            <a:ext cx="5486400" cy="4114800"/>
          </a:xfrm>
        </p:spPr>
      </p:pic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22860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fld id="{2F2960B1-D054-4D89-BCAF-27875BA048D7}" type="slidenum">
              <a:rPr lang="en-US" sz="1400" smtClean="0">
                <a:solidFill>
                  <a:prstClr val="black"/>
                </a:solidFill>
              </a:rPr>
              <a:pPr algn="l" eaLnBrk="1" hangingPunct="1"/>
              <a:t>32</a:t>
            </a:fld>
            <a:endParaRPr lang="en-US" sz="14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 of design workshop </a:t>
            </a:r>
            <a:r>
              <a:rPr lang="en-US" dirty="0" err="1" smtClean="0"/>
              <a:t>artefact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27215-CA75-475D-B161-1962B90FFBA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 of design workshop </a:t>
            </a:r>
            <a:r>
              <a:rPr lang="en-US" dirty="0" err="1" smtClean="0"/>
              <a:t>artefact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27215-CA75-475D-B161-1962B90FFBA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 of design workshop </a:t>
            </a:r>
            <a:r>
              <a:rPr lang="en-US" dirty="0" err="1" smtClean="0"/>
              <a:t>artefact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27215-CA75-475D-B161-1962B90FFBA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 of design workshop </a:t>
            </a:r>
            <a:r>
              <a:rPr lang="en-US" dirty="0" err="1" smtClean="0"/>
              <a:t>artefact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27215-CA75-475D-B161-1962B90FFBA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Recurring Themes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3810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None/>
            </a:pPr>
            <a:r>
              <a:rPr lang="en-US" dirty="0" smtClean="0"/>
              <a:t>Students need to: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 smtClean="0"/>
              <a:t>See within space and outside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 smtClean="0"/>
              <a:t>Do different activities in same space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 smtClean="0"/>
              <a:t>Feel secure and comfy (sit, slouch, lie down, eat, drink, spread books out, not get lost)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 smtClean="0"/>
              <a:t>Use tools (plug in, get wireless, use a big screen, use a stapler)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 smtClean="0"/>
              <a:t>Get help (v</a:t>
            </a:r>
            <a:r>
              <a:rPr lang="en-US" sz="2800" dirty="0" smtClean="0"/>
              <a:t>ery generic, all-purpose)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3D3C4-FFD3-47DC-9EC7-54B2504EC4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84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9788"/>
            <a:ext cx="5036992" cy="571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27215-CA75-475D-B161-1962B90FFB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8768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 of design workshop </a:t>
            </a:r>
            <a:r>
              <a:rPr lang="en-US" dirty="0" err="1" smtClean="0"/>
              <a:t>artefact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27215-CA75-475D-B161-1962B90FFBA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 of Cayuga Lake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50BE3-5EDF-456F-97EB-FF6F2A4224D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05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 of design workshop </a:t>
            </a:r>
            <a:r>
              <a:rPr lang="en-US" dirty="0" err="1" smtClean="0"/>
              <a:t>artefact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27215-CA75-475D-B161-1962B90FFBA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M:\ADM\Images\Gleason Library\Gleason Library Finished\Gleason Library furniture by the front window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685800"/>
            <a:ext cx="6400800" cy="48006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3D3C4-FFD3-47DC-9EC7-54B2504EC4E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75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M:\ADM\Images\Gleason Library\After the Dedication\gleason library furniture foot stoo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63246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27215-CA75-475D-B161-1962B90FFBA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9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photos-h.ak.fbcdn.net/photos-ak-sf2p/v157/145/117/3706078/n3706078_31270236_681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01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27215-CA75-475D-B161-1962B90FFBA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8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http://photos-g.ak.fbcdn.net/photos-ak-sf2p/v157/145/117/3706078/n3706078_31270232_5519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6705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3D3C4-FFD3-47DC-9EC7-54B2504EC4E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79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M:\ADM\Images\Gleason Library\After the Dedication\students studying in the my studi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010400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27215-CA75-475D-B161-1962B90FFBA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3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" y="1828800"/>
            <a:ext cx="3352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352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27215-CA75-475D-B161-1962B90FFBA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2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452"/>
            <a:ext cx="7543800" cy="681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27215-CA75-475D-B161-1962B90FFBA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7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 err="1" smtClean="0"/>
              <a:t>http://tinyurl.com/http-NancyFriedFoster-com</a:t>
            </a:r>
            <a:endParaRPr lang="en-US" sz="2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Nancy.Foster@Rochester.edu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27215-CA75-475D-B161-1962B90FFBA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 of sign near Cayuga Lake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27215-CA75-475D-B161-1962B90FFBA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2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 of classic design examples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27215-CA75-475D-B161-1962B90FFBA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 sz="4800" dirty="0" smtClean="0"/>
              <a:t>Participatory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3D3C4-FFD3-47DC-9EC7-54B2504EC4E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12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26954"/>
            <a:ext cx="6400800" cy="577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27215-CA75-475D-B161-1962B90FFBA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15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262063"/>
            <a:ext cx="7694613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886200" y="4572000"/>
            <a:ext cx="762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27215-CA75-475D-B161-1962B90FFBA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3863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2619</TotalTime>
  <Words>331</Words>
  <Application>Microsoft Office PowerPoint</Application>
  <PresentationFormat>On-screen Show (4:3)</PresentationFormat>
  <Paragraphs>113</Paragraphs>
  <Slides>48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Theme1</vt:lpstr>
      <vt:lpstr>Custom Design</vt:lpstr>
      <vt:lpstr>1_Theme1</vt:lpstr>
      <vt:lpstr>Participatory Design of Academic Libraries  International Conference KRE 11, Prague</vt:lpstr>
      <vt:lpstr>University of Rochester</vt:lpstr>
      <vt:lpstr>PowerPoint Presentation</vt:lpstr>
      <vt:lpstr>Photo of Cayuga Lake</vt:lpstr>
      <vt:lpstr>Photo of sign near Cayuga Lake</vt:lpstr>
      <vt:lpstr>Photo of classic design examples</vt:lpstr>
      <vt:lpstr>Participatory Design</vt:lpstr>
      <vt:lpstr>PowerPoint Presentation</vt:lpstr>
      <vt:lpstr>PowerPoint Presentation</vt:lpstr>
      <vt:lpstr>PowerPoint Presentation</vt:lpstr>
      <vt:lpstr>Photo of faculty being interviewed</vt:lpstr>
      <vt:lpstr>PowerPoint Presentation</vt:lpstr>
      <vt:lpstr>PowerPoint Presentation</vt:lpstr>
      <vt:lpstr>Photo of faculty being interviewed</vt:lpstr>
      <vt:lpstr>Photo of retrospective interview</vt:lpstr>
      <vt:lpstr>Photo of map interview</vt:lpstr>
      <vt:lpstr>Photo of dorm visit</vt:lpstr>
      <vt:lpstr>Photo of design workshop artefact</vt:lpstr>
      <vt:lpstr>What do they need? </vt:lpstr>
      <vt:lpstr>What do they need to do? </vt:lpstr>
      <vt:lpstr>Photo of nVivo software</vt:lpstr>
      <vt:lpstr>PowerPoint Presentation</vt:lpstr>
      <vt:lpstr>PowerPoint Presentation</vt:lpstr>
      <vt:lpstr>Photo of design workshop artefact</vt:lpstr>
      <vt:lpstr>PowerPoint Presentation</vt:lpstr>
      <vt:lpstr>PowerPoint Presentation</vt:lpstr>
      <vt:lpstr>Criteria for assessing possible  XC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Photo of design workshop artefact</vt:lpstr>
      <vt:lpstr>Photo of design workshop artefact</vt:lpstr>
      <vt:lpstr>Photo of design workshop artefact</vt:lpstr>
      <vt:lpstr>Photo of design workshop artefact</vt:lpstr>
      <vt:lpstr>Major Recurring Themes</vt:lpstr>
      <vt:lpstr>PowerPoint Presentation</vt:lpstr>
      <vt:lpstr>Photo of design workshop artefact</vt:lpstr>
      <vt:lpstr>Photo of design workshop artefact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http://tinyurl.com/http-NancyFriedFoster-com</vt:lpstr>
    </vt:vector>
  </TitlesOfParts>
  <Company>University of Rochester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URResearch</dc:title>
  <dc:creator>Nancy Laemlein</dc:creator>
  <cp:lastModifiedBy>Nancy</cp:lastModifiedBy>
  <cp:revision>279</cp:revision>
  <dcterms:created xsi:type="dcterms:W3CDTF">2011-09-07T17:15:52Z</dcterms:created>
  <dcterms:modified xsi:type="dcterms:W3CDTF">2011-09-23T14:05:18Z</dcterms:modified>
</cp:coreProperties>
</file>