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080625" cy="7559675"/>
  <p:notesSz cx="7559675" cy="10691813"/>
  <p:defaultTextStyle>
    <a:defPPr>
      <a:defRPr lang="cs-CZ"/>
    </a:defPPr>
    <a:lvl1pPr marL="0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972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7943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1915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5886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9858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3829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7801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1772" algn="l" defTabSz="100794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811B4-ACA4-4A65-8F5B-726F2B451042}" type="datetimeFigureOut">
              <a:rPr lang="cs-CZ" smtClean="0"/>
              <a:t>4.12.2013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30D4D-F7C6-4FAE-A628-067BA6A22C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3941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100794" tIns="50397" rIns="100794" bIns="50397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100794" tIns="50397" rIns="100794" bIns="50397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811B4-ACA4-4A65-8F5B-726F2B451042}" type="datetimeFigureOut">
              <a:rPr lang="cs-CZ" smtClean="0"/>
              <a:t>4.12.2013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444214" y="7006699"/>
            <a:ext cx="3192198" cy="402483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7224448" y="7006699"/>
            <a:ext cx="2352146" cy="402483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30D4D-F7C6-4FAE-A628-067BA6A22C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654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1007943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1007943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7999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2192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3665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2715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3739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5319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96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5467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3708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Vlastní</PresentationFormat>
  <Paragraphs>0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Machalova Linda</dc:creator>
  <cp:lastModifiedBy>Machalova Linda</cp:lastModifiedBy>
  <cp:revision>1</cp:revision>
  <dcterms:created xsi:type="dcterms:W3CDTF">2013-12-04T10:39:18Z</dcterms:created>
  <dcterms:modified xsi:type="dcterms:W3CDTF">2013-12-04T10:39:18Z</dcterms:modified>
</cp:coreProperties>
</file>