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7" r:id="rId2"/>
    <p:sldId id="298" r:id="rId3"/>
    <p:sldId id="307" r:id="rId4"/>
    <p:sldId id="308" r:id="rId5"/>
    <p:sldId id="299" r:id="rId6"/>
    <p:sldId id="300" r:id="rId7"/>
    <p:sldId id="301" r:id="rId8"/>
    <p:sldId id="302" r:id="rId9"/>
    <p:sldId id="303" r:id="rId10"/>
    <p:sldId id="304" r:id="rId11"/>
    <p:sldId id="305" r:id="rId12"/>
    <p:sldId id="309" r:id="rId13"/>
    <p:sldId id="310" r:id="rId14"/>
    <p:sldId id="311" r:id="rId15"/>
    <p:sldId id="306" r:id="rId16"/>
    <p:sldId id="312" r:id="rId17"/>
    <p:sldId id="314" r:id="rId18"/>
    <p:sldId id="317" r:id="rId19"/>
    <p:sldId id="316" r:id="rId20"/>
    <p:sldId id="315" r:id="rId21"/>
    <p:sldId id="313" r:id="rId22"/>
    <p:sldId id="318" r:id="rId23"/>
    <p:sldId id="297" r:id="rId24"/>
  </p:sldIdLst>
  <p:sldSz cx="9144000" cy="6858000" type="screen4x3"/>
  <p:notesSz cx="6858000" cy="9144000"/>
  <p:defaultTextStyle>
    <a:defPPr>
      <a:defRPr lang="cs-CZ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3" d="100"/>
          <a:sy n="73" d="100"/>
        </p:scale>
        <p:origin x="-1074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75759" cy="456843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ea typeface="DejaVu Sans" pitchFamily="2"/>
              <a:cs typeface="DejaVu Sans" pitchFamily="2"/>
            </a:endParaRPr>
          </a:p>
        </p:txBody>
      </p:sp>
      <p:sp>
        <p:nvSpPr>
          <p:cNvPr id="3" name="Zástupný symbol pro datum 2"/>
          <p:cNvSpPr txBox="1">
            <a:spLocks noGrp="1"/>
          </p:cNvSpPr>
          <p:nvPr>
            <p:ph type="dt" sz="quarter" idx="1"/>
          </p:nvPr>
        </p:nvSpPr>
        <p:spPr>
          <a:xfrm>
            <a:off x="3881884" y="0"/>
            <a:ext cx="2975759" cy="456843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t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F10DA4A-01D4-4134-9703-29E38805952A}" type="datetime1">
              <a:rPr lang="cs-CZ" sz="14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DejaVu Sans" pitchFamily="2"/>
                <a:cs typeface="DejaVu Sans" pitchFamily="2"/>
              </a:rPr>
              <a:pPr marL="0" marR="0" lvl="0" indent="0" algn="r" defTabSz="914400" rtl="0" fontAlgn="auto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  <a:tabLst>
                  <a:tab pos="0" algn="l"/>
                  <a:tab pos="448915" algn="l"/>
                  <a:tab pos="898196" algn="l"/>
                  <a:tab pos="1347478" algn="l"/>
                  <a:tab pos="1796759" algn="l"/>
                  <a:tab pos="2246040" algn="l"/>
                  <a:tab pos="2695322" algn="l"/>
                  <a:tab pos="3144603" algn="l"/>
                  <a:tab pos="3593875" algn="l"/>
                  <a:tab pos="4043156" algn="l"/>
                  <a:tab pos="4492438" algn="l"/>
                  <a:tab pos="4941719" algn="l"/>
                  <a:tab pos="5391000" algn="l"/>
                  <a:tab pos="5840281" algn="l"/>
                  <a:tab pos="6289563" algn="l"/>
                  <a:tab pos="6738844" algn="l"/>
                  <a:tab pos="7188116" algn="l"/>
                  <a:tab pos="7637397" algn="l"/>
                  <a:tab pos="8086679" algn="l"/>
                  <a:tab pos="8535960" algn="l"/>
                  <a:tab pos="8985241" algn="l"/>
                </a:tabLst>
                <a:defRPr sz="1400" b="0" i="0" u="none" strike="noStrike" kern="0" cap="none" spc="0" baseline="0">
                  <a:solidFill>
                    <a:srgbClr val="000000"/>
                  </a:solidFill>
                  <a:uFillTx/>
                </a:defRPr>
              </a:pPr>
              <a:t>19.11.2013</a:t>
            </a:fld>
            <a:endParaRPr lang="cs-CZ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ea typeface="DejaVu Sans" pitchFamily="2"/>
              <a:cs typeface="DejaVu Sans" pitchFamily="2"/>
            </a:endParaRPr>
          </a:p>
        </p:txBody>
      </p:sp>
      <p:sp>
        <p:nvSpPr>
          <p:cNvPr id="4" name="Zástupný symbol pro zápatí 3"/>
          <p:cNvSpPr txBox="1">
            <a:spLocks noGrp="1"/>
          </p:cNvSpPr>
          <p:nvPr>
            <p:ph type="ftr" sz="quarter" idx="2"/>
          </p:nvPr>
        </p:nvSpPr>
        <p:spPr>
          <a:xfrm>
            <a:off x="0" y="8686800"/>
            <a:ext cx="2975759" cy="456843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b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ea typeface="DejaVu Sans" pitchFamily="2"/>
              <a:cs typeface="DejaVu Sans" pitchFamily="2"/>
            </a:endParaRPr>
          </a:p>
        </p:txBody>
      </p:sp>
      <p:sp>
        <p:nvSpPr>
          <p:cNvPr id="5" name="Zástupný symbol pro číslo snímku 4"/>
          <p:cNvSpPr txBox="1">
            <a:spLocks noGrp="1"/>
          </p:cNvSpPr>
          <p:nvPr>
            <p:ph type="sldNum" sz="quarter" idx="3"/>
          </p:nvPr>
        </p:nvSpPr>
        <p:spPr>
          <a:xfrm>
            <a:off x="3881884" y="8686800"/>
            <a:ext cx="2975759" cy="456843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4997" rIns="90004" bIns="44997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4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C5D2274-FD22-4EDB-9C21-E76F33CFB3BC}" type="slidenum">
              <a:t>‹#›</a:t>
            </a:fld>
            <a:endParaRPr lang="cs-CZ" sz="14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ea typeface="DejaVu Sans" pitchFamily="2"/>
              <a:cs typeface="DejaVu Sans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344103268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délník 1"/>
          <p:cNvSpPr>
            <a:spLocks noMove="1" noResize="1"/>
          </p:cNvSpPr>
          <p:nvPr/>
        </p:nvSpPr>
        <p:spPr>
          <a:xfrm>
            <a:off x="0" y="0"/>
            <a:ext cx="6858000" cy="9144000"/>
          </a:xfrm>
          <a:prstGeom prst="rect">
            <a:avLst/>
          </a:prstGeom>
          <a:solidFill>
            <a:srgbClr val="FFFFFF"/>
          </a:solidFill>
          <a:ln>
            <a:noFill/>
            <a:prstDash val="solid"/>
          </a:ln>
        </p:spPr>
        <p:txBody>
          <a:bodyPr vert="horz" wrap="square" lIns="90004" tIns="44997" rIns="90004" bIns="44997" anchor="ctr" anchorCtr="1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ea typeface="DejaVu Sans" pitchFamily="2"/>
              <a:cs typeface="DejaVu Sans" pitchFamily="2"/>
            </a:endParaRPr>
          </a:p>
        </p:txBody>
      </p:sp>
      <p:sp>
        <p:nvSpPr>
          <p:cNvPr id="3" name="Volný tvar 2"/>
          <p:cNvSpPr/>
          <p:nvPr/>
        </p:nvSpPr>
        <p:spPr>
          <a:xfrm>
            <a:off x="0" y="0"/>
            <a:ext cx="6858000" cy="9144000"/>
          </a:xfrm>
          <a:custGeom>
            <a:avLst/>
            <a:gdLst>
              <a:gd name="f0" fmla="val 10800000"/>
              <a:gd name="f1" fmla="val 5400000"/>
              <a:gd name="f2" fmla="val 16200000"/>
              <a:gd name="f3" fmla="val w"/>
              <a:gd name="f4" fmla="val h"/>
              <a:gd name="f5" fmla="val ss"/>
              <a:gd name="f6" fmla="val 0"/>
              <a:gd name="f7" fmla="*/ 5419351 1 1725033"/>
              <a:gd name="f8" fmla="val 45"/>
              <a:gd name="f9" fmla="val 5"/>
              <a:gd name="f10" fmla="abs f3"/>
              <a:gd name="f11" fmla="abs f4"/>
              <a:gd name="f12" fmla="abs f5"/>
              <a:gd name="f13" fmla="*/ f7 1 180"/>
              <a:gd name="f14" fmla="+- 0 0 f1"/>
              <a:gd name="f15" fmla="+- f6 f9 0"/>
              <a:gd name="f16" fmla="?: f10 f3 1"/>
              <a:gd name="f17" fmla="?: f11 f4 1"/>
              <a:gd name="f18" fmla="?: f12 f5 1"/>
              <a:gd name="f19" fmla="*/ f8 f13 1"/>
              <a:gd name="f20" fmla="+- f6 0 f15"/>
              <a:gd name="f21" fmla="+- f15 0 f6"/>
              <a:gd name="f22" fmla="*/ f16 1 21600"/>
              <a:gd name="f23" fmla="*/ f17 1 21600"/>
              <a:gd name="f24" fmla="*/ 21600 f16 1"/>
              <a:gd name="f25" fmla="*/ 21600 f17 1"/>
              <a:gd name="f26" fmla="+- 0 0 f19"/>
              <a:gd name="f27" fmla="abs f20"/>
              <a:gd name="f28" fmla="abs f21"/>
              <a:gd name="f29" fmla="?: f20 f14 f1"/>
              <a:gd name="f30" fmla="?: f20 f1 f14"/>
              <a:gd name="f31" fmla="?: f20 f2 f1"/>
              <a:gd name="f32" fmla="?: f20 f1 f2"/>
              <a:gd name="f33" fmla="?: f21 f14 f1"/>
              <a:gd name="f34" fmla="?: f21 f1 f14"/>
              <a:gd name="f35" fmla="?: f20 0 f0"/>
              <a:gd name="f36" fmla="?: f20 f0 0"/>
              <a:gd name="f37" fmla="min f23 f22"/>
              <a:gd name="f38" fmla="*/ f24 1 f18"/>
              <a:gd name="f39" fmla="*/ f25 1 f18"/>
              <a:gd name="f40" fmla="*/ f26 f0 1"/>
              <a:gd name="f41" fmla="?: f20 f32 f31"/>
              <a:gd name="f42" fmla="?: f20 f31 f32"/>
              <a:gd name="f43" fmla="?: f21 f30 f29"/>
              <a:gd name="f44" fmla="val f38"/>
              <a:gd name="f45" fmla="val f39"/>
              <a:gd name="f46" fmla="*/ f40 1 f7"/>
              <a:gd name="f47" fmla="?: f21 f42 f41"/>
              <a:gd name="f48" fmla="*/ f15 f37 1"/>
              <a:gd name="f49" fmla="*/ f6 f37 1"/>
              <a:gd name="f50" fmla="*/ f27 f37 1"/>
              <a:gd name="f51" fmla="*/ f28 f37 1"/>
              <a:gd name="f52" fmla="+- f45 0 f9"/>
              <a:gd name="f53" fmla="+- f44 0 f9"/>
              <a:gd name="f54" fmla="+- f46 0 f1"/>
              <a:gd name="f55" fmla="*/ f45 f37 1"/>
              <a:gd name="f56" fmla="*/ f44 f37 1"/>
              <a:gd name="f57" fmla="+- f45 0 f52"/>
              <a:gd name="f58" fmla="+- f44 0 f53"/>
              <a:gd name="f59" fmla="+- f52 0 f45"/>
              <a:gd name="f60" fmla="+- f53 0 f44"/>
              <a:gd name="f61" fmla="+- f54 f1 0"/>
              <a:gd name="f62" fmla="*/ f52 f37 1"/>
              <a:gd name="f63" fmla="*/ f53 f37 1"/>
              <a:gd name="f64" fmla="abs f57"/>
              <a:gd name="f65" fmla="?: f57 0 f0"/>
              <a:gd name="f66" fmla="?: f57 f0 0"/>
              <a:gd name="f67" fmla="?: f57 f33 f34"/>
              <a:gd name="f68" fmla="abs f58"/>
              <a:gd name="f69" fmla="abs f59"/>
              <a:gd name="f70" fmla="?: f58 f14 f1"/>
              <a:gd name="f71" fmla="?: f58 f1 f14"/>
              <a:gd name="f72" fmla="?: f58 f2 f1"/>
              <a:gd name="f73" fmla="?: f58 f1 f2"/>
              <a:gd name="f74" fmla="abs f60"/>
              <a:gd name="f75" fmla="?: f60 f14 f1"/>
              <a:gd name="f76" fmla="?: f60 f1 f14"/>
              <a:gd name="f77" fmla="?: f60 f36 f35"/>
              <a:gd name="f78" fmla="?: f60 f35 f36"/>
              <a:gd name="f79" fmla="*/ f61 f7 1"/>
              <a:gd name="f80" fmla="?: f21 f66 f65"/>
              <a:gd name="f81" fmla="?: f21 f65 f66"/>
              <a:gd name="f82" fmla="?: f58 f73 f72"/>
              <a:gd name="f83" fmla="?: f58 f72 f73"/>
              <a:gd name="f84" fmla="?: f59 f71 f70"/>
              <a:gd name="f85" fmla="?: f20 f77 f78"/>
              <a:gd name="f86" fmla="?: f20 f75 f76"/>
              <a:gd name="f87" fmla="*/ f79 1 f0"/>
              <a:gd name="f88" fmla="*/ f64 f37 1"/>
              <a:gd name="f89" fmla="*/ f68 f37 1"/>
              <a:gd name="f90" fmla="*/ f69 f37 1"/>
              <a:gd name="f91" fmla="*/ f74 f37 1"/>
              <a:gd name="f92" fmla="?: f57 f80 f81"/>
              <a:gd name="f93" fmla="?: f59 f83 f82"/>
              <a:gd name="f94" fmla="+- 0 0 f87"/>
              <a:gd name="f95" fmla="+- 0 0 f94"/>
              <a:gd name="f96" fmla="*/ f95 f0 1"/>
              <a:gd name="f97" fmla="*/ f96 1 f7"/>
              <a:gd name="f98" fmla="+- f97 0 f1"/>
              <a:gd name="f99" fmla="cos 1 f98"/>
              <a:gd name="f100" fmla="+- 0 0 f99"/>
              <a:gd name="f101" fmla="+- 0 0 f100"/>
              <a:gd name="f102" fmla="val f101"/>
              <a:gd name="f103" fmla="+- 0 0 f102"/>
              <a:gd name="f104" fmla="*/ f9 f103 1"/>
              <a:gd name="f105" fmla="*/ f104 3163 1"/>
              <a:gd name="f106" fmla="*/ f105 1 7636"/>
              <a:gd name="f107" fmla="+- f6 f106 0"/>
              <a:gd name="f108" fmla="+- f44 0 f106"/>
              <a:gd name="f109" fmla="+- f45 0 f106"/>
              <a:gd name="f110" fmla="*/ f107 f37 1"/>
              <a:gd name="f111" fmla="*/ f108 f37 1"/>
              <a:gd name="f112" fmla="*/ f109 f37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10" t="f110" r="f111" b="f112"/>
            <a:pathLst>
              <a:path>
                <a:moveTo>
                  <a:pt x="f48" y="f49"/>
                </a:moveTo>
                <a:arcTo wR="f50" hR="f51" stAng="f47" swAng="f43"/>
                <a:lnTo>
                  <a:pt x="f49" y="f62"/>
                </a:lnTo>
                <a:arcTo wR="f51" hR="f88" stAng="f92" swAng="f67"/>
                <a:lnTo>
                  <a:pt x="f63" y="f55"/>
                </a:lnTo>
                <a:arcTo wR="f89" hR="f90" stAng="f93" swAng="f84"/>
                <a:lnTo>
                  <a:pt x="f56" y="f48"/>
                </a:lnTo>
                <a:arcTo wR="f91" hR="f50" stAng="f85" swAng="f86"/>
                <a:close/>
              </a:path>
            </a:pathLst>
          </a:custGeom>
          <a:solidFill>
            <a:srgbClr val="FFFFFF"/>
          </a:solidFill>
          <a:ln>
            <a:noFill/>
            <a:prstDash val="solid"/>
          </a:ln>
        </p:spPr>
        <p:txBody>
          <a:bodyPr vert="horz" wrap="none" lIns="90004" tIns="46798" rIns="90004" bIns="46798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ea typeface="DejaVu Sans" pitchFamily="2"/>
              <a:cs typeface="DejaVu Sans" pitchFamily="2"/>
            </a:endParaRPr>
          </a:p>
        </p:txBody>
      </p:sp>
      <p:sp>
        <p:nvSpPr>
          <p:cNvPr id="4" name="Volný tvar 3"/>
          <p:cNvSpPr/>
          <p:nvPr/>
        </p:nvSpPr>
        <p:spPr>
          <a:xfrm>
            <a:off x="0" y="0"/>
            <a:ext cx="2971800" cy="460436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4" tIns="46798" rIns="90004" bIns="46798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ea typeface="DejaVu Sans" pitchFamily="2"/>
              <a:cs typeface="DejaVu Sans" pitchFamily="2"/>
            </a:endParaRPr>
          </a:p>
        </p:txBody>
      </p:sp>
      <p:sp>
        <p:nvSpPr>
          <p:cNvPr id="5" name="Volný tvar 4"/>
          <p:cNvSpPr/>
          <p:nvPr/>
        </p:nvSpPr>
        <p:spPr>
          <a:xfrm>
            <a:off x="3884755" y="0"/>
            <a:ext cx="2971800" cy="460436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4" tIns="46798" rIns="90004" bIns="46798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ea typeface="DejaVu Sans" pitchFamily="2"/>
              <a:cs typeface="DejaVu Sans" pitchFamily="2"/>
            </a:endParaRPr>
          </a:p>
        </p:txBody>
      </p:sp>
      <p:sp>
        <p:nvSpPr>
          <p:cNvPr id="6" name="Zástupný symbol pro obrázek snímku 5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443"/>
            <a:ext cx="4570564" cy="3427921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7" name="Zástupný symbol pro poznámky 6"/>
          <p:cNvSpPr txBox="1">
            <a:spLocks noGrp="1"/>
          </p:cNvSpPr>
          <p:nvPr>
            <p:ph type="body" sz="quarter" idx="3"/>
          </p:nvPr>
        </p:nvSpPr>
        <p:spPr>
          <a:xfrm>
            <a:off x="685800" y="4343400"/>
            <a:ext cx="5484964" cy="411372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/>
          <a:p>
            <a:pPr lvl="0"/>
            <a:endParaRPr lang="cs-CZ"/>
          </a:p>
        </p:txBody>
      </p:sp>
      <p:sp>
        <p:nvSpPr>
          <p:cNvPr id="8" name="Volný tvar 7"/>
          <p:cNvSpPr/>
          <p:nvPr/>
        </p:nvSpPr>
        <p:spPr>
          <a:xfrm>
            <a:off x="0" y="8683563"/>
            <a:ext cx="2971800" cy="460436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4" tIns="46798" rIns="90004" bIns="46798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ea typeface="DejaVu Sans" pitchFamily="2"/>
              <a:cs typeface="DejaVu Sans" pitchFamily="2"/>
            </a:endParaRPr>
          </a:p>
        </p:txBody>
      </p:sp>
      <p:sp>
        <p:nvSpPr>
          <p:cNvPr id="9" name="Zástupný symbol pro číslo snímku 8"/>
          <p:cNvSpPr txBox="1">
            <a:spLocks noGrp="1"/>
          </p:cNvSpPr>
          <p:nvPr>
            <p:ph type="sldNum" sz="quarter" idx="5"/>
          </p:nvPr>
        </p:nvSpPr>
        <p:spPr>
          <a:xfrm>
            <a:off x="3884755" y="8684642"/>
            <a:ext cx="2969998" cy="455764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6798" rIns="90004" bIns="46798" anchor="b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lang="cs-CZ" sz="12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DejaVu Sans" pitchFamily="2"/>
                <a:cs typeface="DejaVu Sans" pitchFamily="2"/>
              </a:defRPr>
            </a:lvl1pPr>
          </a:lstStyle>
          <a:p>
            <a:pPr lvl="0"/>
            <a:fld id="{7995F2CE-B9DA-4E4F-A25D-1F7A93638F56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25657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marR="0" lvl="0" indent="0" algn="l" defTabSz="914400" rtl="0" fontAlgn="auto" hangingPunct="0">
      <a:lnSpc>
        <a:spcPct val="100000"/>
      </a:lnSpc>
      <a:spcBef>
        <a:spcPts val="450"/>
      </a:spcBef>
      <a:spcAft>
        <a:spcPts val="0"/>
      </a:spcAft>
      <a:buClr>
        <a:srgbClr val="000000"/>
      </a:buClr>
      <a:buSzPct val="100000"/>
      <a:buFont typeface="Times New Roman" pitchFamily="18"/>
      <a:buChar char="•"/>
      <a:tabLst>
        <a:tab pos="0" algn="l"/>
        <a:tab pos="448915" algn="l"/>
        <a:tab pos="898196" algn="l"/>
        <a:tab pos="1347478" algn="l"/>
        <a:tab pos="1796759" algn="l"/>
        <a:tab pos="2246040" algn="l"/>
        <a:tab pos="2695322" algn="l"/>
        <a:tab pos="3144603" algn="l"/>
        <a:tab pos="3593875" algn="l"/>
        <a:tab pos="4043156" algn="l"/>
        <a:tab pos="4492438" algn="l"/>
        <a:tab pos="4941719" algn="l"/>
        <a:tab pos="5391000" algn="l"/>
        <a:tab pos="5840281" algn="l"/>
        <a:tab pos="6289563" algn="l"/>
        <a:tab pos="6738844" algn="l"/>
        <a:tab pos="7188116" algn="l"/>
        <a:tab pos="7637397" algn="l"/>
        <a:tab pos="8086679" algn="l"/>
        <a:tab pos="8535960" algn="l"/>
        <a:tab pos="8985241" algn="l"/>
      </a:tabLst>
      <a:defRPr lang="cs-CZ" sz="1200" b="0" i="0" u="none" strike="noStrike" kern="0" cap="none" spc="0" baseline="0">
        <a:solidFill>
          <a:srgbClr val="000000"/>
        </a:solidFill>
        <a:uFillTx/>
        <a:latin typeface="Times New Roman" pitchFamily="18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lný tvar 1"/>
          <p:cNvSpPr/>
          <p:nvPr/>
        </p:nvSpPr>
        <p:spPr>
          <a:xfrm>
            <a:off x="3884755" y="8685364"/>
            <a:ext cx="2971800" cy="4572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6798" rIns="90004" bIns="46798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8B25319C-9723-45E3-B65B-C9D6595CCA60}" type="slidenum">
              <a:t>1</a:t>
            </a:fld>
            <a:endParaRPr lang="cs-CZ" sz="12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ea typeface="DejaVu Sans" pitchFamily="2"/>
              <a:cs typeface="DejaVu Sans" pitchFamily="2"/>
            </a:endParaRPr>
          </a:p>
        </p:txBody>
      </p:sp>
      <p:sp>
        <p:nvSpPr>
          <p:cNvPr id="3" name="Volný tvar 2"/>
          <p:cNvSpPr/>
          <p:nvPr/>
        </p:nvSpPr>
        <p:spPr>
          <a:xfrm>
            <a:off x="1143000" y="685800"/>
            <a:ext cx="457200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vert="horz" wrap="none" lIns="90004" tIns="46798" rIns="90004" bIns="46798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ea typeface="DejaVu Sans" pitchFamily="2"/>
              <a:cs typeface="DejaVu Sans" pitchFamily="2"/>
            </a:endParaRPr>
          </a:p>
        </p:txBody>
      </p:sp>
      <p:sp>
        <p:nvSpPr>
          <p:cNvPr id="4" name="Zástupný symbol pro poznámky 3"/>
          <p:cNvSpPr txBox="1">
            <a:spLocks noGrp="1"/>
          </p:cNvSpPr>
          <p:nvPr>
            <p:ph type="body" sz="quarter" idx="1"/>
          </p:nvPr>
        </p:nvSpPr>
        <p:spPr>
          <a:xfrm>
            <a:off x="685800" y="4343400"/>
            <a:ext cx="5484964" cy="4114077"/>
          </a:xfrm>
        </p:spPr>
        <p:txBody>
          <a:bodyPr>
            <a:spAutoFit/>
          </a:bodyPr>
          <a:lstStyle/>
          <a:p>
            <a:endParaRPr lang="cs-CZ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lný tvar 1"/>
          <p:cNvSpPr/>
          <p:nvPr/>
        </p:nvSpPr>
        <p:spPr>
          <a:xfrm>
            <a:off x="3884755" y="8685364"/>
            <a:ext cx="2971800" cy="4572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6798" rIns="90004" bIns="46798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5BB1946-ACE3-40A9-83C7-764D23673102}" type="slidenum">
              <a:t>2</a:t>
            </a:fld>
            <a:endParaRPr lang="cs-CZ" sz="12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ea typeface="DejaVu Sans" pitchFamily="2"/>
              <a:cs typeface="DejaVu Sans" pitchFamily="2"/>
            </a:endParaRPr>
          </a:p>
        </p:txBody>
      </p:sp>
      <p:sp>
        <p:nvSpPr>
          <p:cNvPr id="3" name="Volný tvar 2"/>
          <p:cNvSpPr/>
          <p:nvPr/>
        </p:nvSpPr>
        <p:spPr>
          <a:xfrm>
            <a:off x="1143000" y="685800"/>
            <a:ext cx="457200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vert="horz" wrap="none" lIns="90004" tIns="46798" rIns="90004" bIns="46798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ea typeface="DejaVu Sans" pitchFamily="2"/>
              <a:cs typeface="DejaVu Sans" pitchFamily="2"/>
            </a:endParaRPr>
          </a:p>
        </p:txBody>
      </p:sp>
      <p:sp>
        <p:nvSpPr>
          <p:cNvPr id="4" name="Zástupný symbol pro poznámky 3"/>
          <p:cNvSpPr txBox="1">
            <a:spLocks noGrp="1"/>
          </p:cNvSpPr>
          <p:nvPr>
            <p:ph type="body" sz="quarter" idx="1"/>
          </p:nvPr>
        </p:nvSpPr>
        <p:spPr>
          <a:xfrm>
            <a:off x="685800" y="4343400"/>
            <a:ext cx="5484964" cy="4114077"/>
          </a:xfrm>
        </p:spPr>
        <p:txBody>
          <a:bodyPr>
            <a:spAutoFit/>
          </a:bodyPr>
          <a:lstStyle/>
          <a:p>
            <a:endParaRPr lang="cs-CZ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lný tvar 1"/>
          <p:cNvSpPr/>
          <p:nvPr/>
        </p:nvSpPr>
        <p:spPr>
          <a:xfrm>
            <a:off x="3884755" y="8685364"/>
            <a:ext cx="2971800" cy="4572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6798" rIns="90004" bIns="46798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AC36BF8-39E9-4E4A-85CD-9040DAD34B52}" type="slidenum">
              <a:t>3</a:t>
            </a:fld>
            <a:endParaRPr lang="cs-CZ" sz="12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ea typeface="DejaVu Sans" pitchFamily="2"/>
              <a:cs typeface="DejaVu Sans" pitchFamily="2"/>
            </a:endParaRPr>
          </a:p>
        </p:txBody>
      </p:sp>
      <p:sp>
        <p:nvSpPr>
          <p:cNvPr id="3" name="Volný tvar 2"/>
          <p:cNvSpPr/>
          <p:nvPr/>
        </p:nvSpPr>
        <p:spPr>
          <a:xfrm>
            <a:off x="1143000" y="685800"/>
            <a:ext cx="457200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vert="horz" wrap="none" lIns="90004" tIns="46798" rIns="90004" bIns="46798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ea typeface="DejaVu Sans" pitchFamily="2"/>
              <a:cs typeface="DejaVu Sans" pitchFamily="2"/>
            </a:endParaRPr>
          </a:p>
        </p:txBody>
      </p:sp>
      <p:sp>
        <p:nvSpPr>
          <p:cNvPr id="4" name="Zástupný symbol pro poznámky 3"/>
          <p:cNvSpPr txBox="1">
            <a:spLocks noGrp="1"/>
          </p:cNvSpPr>
          <p:nvPr>
            <p:ph type="body" sz="quarter" idx="1"/>
          </p:nvPr>
        </p:nvSpPr>
        <p:spPr>
          <a:xfrm>
            <a:off x="685800" y="4343400"/>
            <a:ext cx="5484964" cy="4114077"/>
          </a:xfrm>
        </p:spPr>
        <p:txBody>
          <a:bodyPr>
            <a:spAutoFit/>
          </a:bodyPr>
          <a:lstStyle/>
          <a:p>
            <a:endParaRPr lang="cs-CZ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lný tvar 1"/>
          <p:cNvSpPr/>
          <p:nvPr/>
        </p:nvSpPr>
        <p:spPr>
          <a:xfrm>
            <a:off x="3884755" y="8685364"/>
            <a:ext cx="2971800" cy="4572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6798" rIns="90004" bIns="46798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B4428BD-4C77-47FD-AEFB-93F7F2A25933}" type="slidenum">
              <a:t>4</a:t>
            </a:fld>
            <a:endParaRPr lang="cs-CZ" sz="12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ea typeface="DejaVu Sans" pitchFamily="2"/>
              <a:cs typeface="DejaVu Sans" pitchFamily="2"/>
            </a:endParaRPr>
          </a:p>
        </p:txBody>
      </p:sp>
      <p:sp>
        <p:nvSpPr>
          <p:cNvPr id="3" name="Volný tvar 2"/>
          <p:cNvSpPr/>
          <p:nvPr/>
        </p:nvSpPr>
        <p:spPr>
          <a:xfrm>
            <a:off x="1143000" y="685800"/>
            <a:ext cx="457200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vert="horz" wrap="none" lIns="90004" tIns="46798" rIns="90004" bIns="46798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ea typeface="DejaVu Sans" pitchFamily="2"/>
              <a:cs typeface="DejaVu Sans" pitchFamily="2"/>
            </a:endParaRPr>
          </a:p>
        </p:txBody>
      </p:sp>
      <p:sp>
        <p:nvSpPr>
          <p:cNvPr id="4" name="Zástupný symbol pro poznámky 3"/>
          <p:cNvSpPr txBox="1">
            <a:spLocks noGrp="1"/>
          </p:cNvSpPr>
          <p:nvPr>
            <p:ph type="body" sz="quarter" idx="1"/>
          </p:nvPr>
        </p:nvSpPr>
        <p:spPr>
          <a:xfrm>
            <a:off x="685800" y="4343400"/>
            <a:ext cx="5484964" cy="4114077"/>
          </a:xfrm>
        </p:spPr>
        <p:txBody>
          <a:bodyPr>
            <a:spAutoFit/>
          </a:bodyPr>
          <a:lstStyle/>
          <a:p>
            <a:endParaRPr lang="cs-CZ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lný tvar 1"/>
          <p:cNvSpPr/>
          <p:nvPr/>
        </p:nvSpPr>
        <p:spPr>
          <a:xfrm>
            <a:off x="3884755" y="8685364"/>
            <a:ext cx="2971800" cy="4572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6798" rIns="90004" bIns="46798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5B61A36-C29D-49D6-8307-B52E130ECCA6}" type="slidenum">
              <a:t>5</a:t>
            </a:fld>
            <a:endParaRPr lang="cs-CZ" sz="12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ea typeface="DejaVu Sans" pitchFamily="2"/>
              <a:cs typeface="DejaVu Sans" pitchFamily="2"/>
            </a:endParaRPr>
          </a:p>
        </p:txBody>
      </p:sp>
      <p:sp>
        <p:nvSpPr>
          <p:cNvPr id="3" name="Volný tvar 2"/>
          <p:cNvSpPr/>
          <p:nvPr/>
        </p:nvSpPr>
        <p:spPr>
          <a:xfrm>
            <a:off x="1143000" y="685800"/>
            <a:ext cx="457200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vert="horz" wrap="none" lIns="90004" tIns="46798" rIns="90004" bIns="46798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ea typeface="DejaVu Sans" pitchFamily="2"/>
              <a:cs typeface="DejaVu Sans" pitchFamily="2"/>
            </a:endParaRPr>
          </a:p>
        </p:txBody>
      </p:sp>
      <p:sp>
        <p:nvSpPr>
          <p:cNvPr id="4" name="Zástupný symbol pro poznámky 3"/>
          <p:cNvSpPr txBox="1">
            <a:spLocks noGrp="1"/>
          </p:cNvSpPr>
          <p:nvPr>
            <p:ph type="body" sz="quarter" idx="1"/>
          </p:nvPr>
        </p:nvSpPr>
        <p:spPr>
          <a:xfrm>
            <a:off x="685800" y="4343400"/>
            <a:ext cx="5484964" cy="4114077"/>
          </a:xfrm>
        </p:spPr>
        <p:txBody>
          <a:bodyPr>
            <a:spAutoFit/>
          </a:bodyPr>
          <a:lstStyle/>
          <a:p>
            <a:endParaRPr lang="cs-CZ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lný tvar 1"/>
          <p:cNvSpPr/>
          <p:nvPr/>
        </p:nvSpPr>
        <p:spPr>
          <a:xfrm>
            <a:off x="3884755" y="8685364"/>
            <a:ext cx="2971800" cy="4572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6798" rIns="90004" bIns="46798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0CEFD97-9477-42FE-8263-F552DA5B9D0A}" type="slidenum">
              <a:t>6</a:t>
            </a:fld>
            <a:endParaRPr lang="cs-CZ" sz="12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ea typeface="DejaVu Sans" pitchFamily="2"/>
              <a:cs typeface="DejaVu Sans" pitchFamily="2"/>
            </a:endParaRPr>
          </a:p>
        </p:txBody>
      </p:sp>
      <p:sp>
        <p:nvSpPr>
          <p:cNvPr id="3" name="Volný tvar 2"/>
          <p:cNvSpPr/>
          <p:nvPr/>
        </p:nvSpPr>
        <p:spPr>
          <a:xfrm>
            <a:off x="1143000" y="685800"/>
            <a:ext cx="457200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vert="horz" wrap="none" lIns="90004" tIns="46798" rIns="90004" bIns="46798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ea typeface="DejaVu Sans" pitchFamily="2"/>
              <a:cs typeface="DejaVu Sans" pitchFamily="2"/>
            </a:endParaRPr>
          </a:p>
        </p:txBody>
      </p:sp>
      <p:sp>
        <p:nvSpPr>
          <p:cNvPr id="4" name="Zástupný symbol pro poznámky 3"/>
          <p:cNvSpPr txBox="1">
            <a:spLocks noGrp="1"/>
          </p:cNvSpPr>
          <p:nvPr>
            <p:ph type="body" sz="quarter" idx="1"/>
          </p:nvPr>
        </p:nvSpPr>
        <p:spPr>
          <a:xfrm>
            <a:off x="685800" y="4343400"/>
            <a:ext cx="5484964" cy="4114077"/>
          </a:xfrm>
        </p:spPr>
        <p:txBody>
          <a:bodyPr>
            <a:spAutoFit/>
          </a:bodyPr>
          <a:lstStyle/>
          <a:p>
            <a:endParaRPr lang="cs-CZ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lný tvar 1"/>
          <p:cNvSpPr/>
          <p:nvPr/>
        </p:nvSpPr>
        <p:spPr>
          <a:xfrm>
            <a:off x="3884755" y="8685364"/>
            <a:ext cx="2971800" cy="4572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6798" rIns="90004" bIns="46798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01B1223D-28D4-4247-B6EE-AB5732B48B99}" type="slidenum">
              <a:t>7</a:t>
            </a:fld>
            <a:endParaRPr lang="cs-CZ" sz="12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ea typeface="DejaVu Sans" pitchFamily="2"/>
              <a:cs typeface="DejaVu Sans" pitchFamily="2"/>
            </a:endParaRPr>
          </a:p>
        </p:txBody>
      </p:sp>
      <p:sp>
        <p:nvSpPr>
          <p:cNvPr id="3" name="Volný tvar 2"/>
          <p:cNvSpPr/>
          <p:nvPr/>
        </p:nvSpPr>
        <p:spPr>
          <a:xfrm>
            <a:off x="1143000" y="685800"/>
            <a:ext cx="457200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vert="horz" wrap="none" lIns="90004" tIns="46798" rIns="90004" bIns="46798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ea typeface="DejaVu Sans" pitchFamily="2"/>
              <a:cs typeface="DejaVu Sans" pitchFamily="2"/>
            </a:endParaRPr>
          </a:p>
        </p:txBody>
      </p:sp>
      <p:sp>
        <p:nvSpPr>
          <p:cNvPr id="4" name="Zástupný symbol pro poznámky 3"/>
          <p:cNvSpPr txBox="1">
            <a:spLocks noGrp="1"/>
          </p:cNvSpPr>
          <p:nvPr>
            <p:ph type="body" sz="quarter" idx="1"/>
          </p:nvPr>
        </p:nvSpPr>
        <p:spPr>
          <a:xfrm>
            <a:off x="685800" y="4343400"/>
            <a:ext cx="5484964" cy="4114077"/>
          </a:xfrm>
        </p:spPr>
        <p:txBody>
          <a:bodyPr>
            <a:spAutoFit/>
          </a:bodyPr>
          <a:lstStyle/>
          <a:p>
            <a:endParaRPr lang="cs-CZ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lný tvar 1"/>
          <p:cNvSpPr/>
          <p:nvPr/>
        </p:nvSpPr>
        <p:spPr>
          <a:xfrm>
            <a:off x="3884755" y="8685364"/>
            <a:ext cx="2971800" cy="4572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6798" rIns="90004" bIns="46798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2625A0C-4106-483A-A353-555B56543CEA}" type="slidenum">
              <a:t>8</a:t>
            </a:fld>
            <a:endParaRPr lang="cs-CZ" sz="12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ea typeface="DejaVu Sans" pitchFamily="2"/>
              <a:cs typeface="DejaVu Sans" pitchFamily="2"/>
            </a:endParaRPr>
          </a:p>
        </p:txBody>
      </p:sp>
      <p:sp>
        <p:nvSpPr>
          <p:cNvPr id="3" name="Volný tvar 2"/>
          <p:cNvSpPr/>
          <p:nvPr/>
        </p:nvSpPr>
        <p:spPr>
          <a:xfrm>
            <a:off x="1143000" y="685800"/>
            <a:ext cx="457200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vert="horz" wrap="none" lIns="90004" tIns="46798" rIns="90004" bIns="46798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ea typeface="DejaVu Sans" pitchFamily="2"/>
              <a:cs typeface="DejaVu Sans" pitchFamily="2"/>
            </a:endParaRPr>
          </a:p>
        </p:txBody>
      </p:sp>
      <p:sp>
        <p:nvSpPr>
          <p:cNvPr id="4" name="Zástupný symbol pro poznámky 3"/>
          <p:cNvSpPr txBox="1">
            <a:spLocks noGrp="1"/>
          </p:cNvSpPr>
          <p:nvPr>
            <p:ph type="body" sz="quarter" idx="1"/>
          </p:nvPr>
        </p:nvSpPr>
        <p:spPr>
          <a:xfrm>
            <a:off x="685800" y="4343400"/>
            <a:ext cx="5484964" cy="4114077"/>
          </a:xfrm>
        </p:spPr>
        <p:txBody>
          <a:bodyPr>
            <a:spAutoFit/>
          </a:bodyPr>
          <a:lstStyle/>
          <a:p>
            <a:endParaRPr lang="cs-CZ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lný tvar 1"/>
          <p:cNvSpPr/>
          <p:nvPr/>
        </p:nvSpPr>
        <p:spPr>
          <a:xfrm>
            <a:off x="3884755" y="8685364"/>
            <a:ext cx="2971800" cy="4572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6798" rIns="90004" bIns="46798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94F27F71-20CC-4F20-8E3F-FE9BC4F2D2D0}" type="slidenum">
              <a:t>9</a:t>
            </a:fld>
            <a:endParaRPr lang="cs-CZ" sz="12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ea typeface="DejaVu Sans" pitchFamily="2"/>
              <a:cs typeface="DejaVu Sans" pitchFamily="2"/>
            </a:endParaRPr>
          </a:p>
        </p:txBody>
      </p:sp>
      <p:sp>
        <p:nvSpPr>
          <p:cNvPr id="3" name="Volný tvar 2"/>
          <p:cNvSpPr/>
          <p:nvPr/>
        </p:nvSpPr>
        <p:spPr>
          <a:xfrm>
            <a:off x="1143000" y="685800"/>
            <a:ext cx="457200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vert="horz" wrap="none" lIns="90004" tIns="46798" rIns="90004" bIns="46798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ea typeface="DejaVu Sans" pitchFamily="2"/>
              <a:cs typeface="DejaVu Sans" pitchFamily="2"/>
            </a:endParaRPr>
          </a:p>
        </p:txBody>
      </p:sp>
      <p:sp>
        <p:nvSpPr>
          <p:cNvPr id="4" name="Zástupný symbol pro poznámky 3"/>
          <p:cNvSpPr txBox="1">
            <a:spLocks noGrp="1"/>
          </p:cNvSpPr>
          <p:nvPr>
            <p:ph type="body" sz="quarter" idx="1"/>
          </p:nvPr>
        </p:nvSpPr>
        <p:spPr>
          <a:xfrm>
            <a:off x="685800" y="4343400"/>
            <a:ext cx="5484964" cy="4114077"/>
          </a:xfrm>
        </p:spPr>
        <p:txBody>
          <a:bodyPr>
            <a:spAutoFit/>
          </a:bodyPr>
          <a:lstStyle/>
          <a:p>
            <a:endParaRPr lang="cs-CZ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lný tvar 1"/>
          <p:cNvSpPr/>
          <p:nvPr/>
        </p:nvSpPr>
        <p:spPr>
          <a:xfrm>
            <a:off x="3884755" y="8685364"/>
            <a:ext cx="2971800" cy="4572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6798" rIns="90004" bIns="46798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244CDF7F-E651-409C-96D8-A8C88640F5D1}" type="slidenum">
              <a:t>10</a:t>
            </a:fld>
            <a:endParaRPr lang="cs-CZ" sz="12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ea typeface="DejaVu Sans" pitchFamily="2"/>
              <a:cs typeface="DejaVu Sans" pitchFamily="2"/>
            </a:endParaRPr>
          </a:p>
        </p:txBody>
      </p:sp>
      <p:sp>
        <p:nvSpPr>
          <p:cNvPr id="3" name="Volný tvar 2"/>
          <p:cNvSpPr/>
          <p:nvPr/>
        </p:nvSpPr>
        <p:spPr>
          <a:xfrm>
            <a:off x="1143000" y="685800"/>
            <a:ext cx="457200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vert="horz" wrap="none" lIns="90004" tIns="46798" rIns="90004" bIns="46798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ea typeface="DejaVu Sans" pitchFamily="2"/>
              <a:cs typeface="DejaVu Sans" pitchFamily="2"/>
            </a:endParaRPr>
          </a:p>
        </p:txBody>
      </p:sp>
      <p:sp>
        <p:nvSpPr>
          <p:cNvPr id="4" name="Zástupný symbol pro poznámky 3"/>
          <p:cNvSpPr txBox="1">
            <a:spLocks noGrp="1"/>
          </p:cNvSpPr>
          <p:nvPr>
            <p:ph type="body" sz="quarter" idx="1"/>
          </p:nvPr>
        </p:nvSpPr>
        <p:spPr>
          <a:xfrm>
            <a:off x="685800" y="4343400"/>
            <a:ext cx="5484964" cy="4114077"/>
          </a:xfrm>
        </p:spPr>
        <p:txBody>
          <a:bodyPr>
            <a:spAutoFit/>
          </a:bodyPr>
          <a:lstStyle/>
          <a:p>
            <a:endParaRPr lang="cs-CZ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lný tvar 1"/>
          <p:cNvSpPr/>
          <p:nvPr/>
        </p:nvSpPr>
        <p:spPr>
          <a:xfrm>
            <a:off x="3884755" y="8685364"/>
            <a:ext cx="2971800" cy="4572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6798" rIns="90004" bIns="46798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69C4B8DA-188A-41D6-9F40-861034DC34ED}" type="slidenum">
              <a:t>11</a:t>
            </a:fld>
            <a:endParaRPr lang="cs-CZ" sz="12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ea typeface="DejaVu Sans" pitchFamily="2"/>
              <a:cs typeface="DejaVu Sans" pitchFamily="2"/>
            </a:endParaRPr>
          </a:p>
        </p:txBody>
      </p:sp>
      <p:sp>
        <p:nvSpPr>
          <p:cNvPr id="3" name="Volný tvar 2"/>
          <p:cNvSpPr/>
          <p:nvPr/>
        </p:nvSpPr>
        <p:spPr>
          <a:xfrm>
            <a:off x="1143000" y="685800"/>
            <a:ext cx="457200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vert="horz" wrap="none" lIns="90004" tIns="46798" rIns="90004" bIns="46798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ea typeface="DejaVu Sans" pitchFamily="2"/>
              <a:cs typeface="DejaVu Sans" pitchFamily="2"/>
            </a:endParaRPr>
          </a:p>
        </p:txBody>
      </p:sp>
      <p:sp>
        <p:nvSpPr>
          <p:cNvPr id="4" name="Zástupný symbol pro poznámky 3"/>
          <p:cNvSpPr txBox="1">
            <a:spLocks noGrp="1"/>
          </p:cNvSpPr>
          <p:nvPr>
            <p:ph type="body" sz="quarter" idx="1"/>
          </p:nvPr>
        </p:nvSpPr>
        <p:spPr>
          <a:xfrm>
            <a:off x="685800" y="4343400"/>
            <a:ext cx="5484964" cy="4114077"/>
          </a:xfrm>
        </p:spPr>
        <p:txBody>
          <a:bodyPr>
            <a:spAutoFit/>
          </a:bodyPr>
          <a:lstStyle/>
          <a:p>
            <a:endParaRPr lang="cs-CZ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lný tvar 1"/>
          <p:cNvSpPr/>
          <p:nvPr/>
        </p:nvSpPr>
        <p:spPr>
          <a:xfrm>
            <a:off x="3884755" y="8685364"/>
            <a:ext cx="2971800" cy="4572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6798" rIns="90004" bIns="46798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402C9BB0-0333-42E5-A1E2-5A7AC3D8A9BC}" type="slidenum">
              <a:t>12</a:t>
            </a:fld>
            <a:endParaRPr lang="cs-CZ" sz="12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ea typeface="DejaVu Sans" pitchFamily="2"/>
              <a:cs typeface="DejaVu Sans" pitchFamily="2"/>
            </a:endParaRPr>
          </a:p>
        </p:txBody>
      </p:sp>
      <p:sp>
        <p:nvSpPr>
          <p:cNvPr id="3" name="Volný tvar 2"/>
          <p:cNvSpPr/>
          <p:nvPr/>
        </p:nvSpPr>
        <p:spPr>
          <a:xfrm>
            <a:off x="1143000" y="685800"/>
            <a:ext cx="457200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vert="horz" wrap="none" lIns="90004" tIns="46798" rIns="90004" bIns="46798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ea typeface="DejaVu Sans" pitchFamily="2"/>
              <a:cs typeface="DejaVu Sans" pitchFamily="2"/>
            </a:endParaRPr>
          </a:p>
        </p:txBody>
      </p:sp>
      <p:sp>
        <p:nvSpPr>
          <p:cNvPr id="4" name="Zástupný symbol pro poznámky 3"/>
          <p:cNvSpPr txBox="1">
            <a:spLocks noGrp="1"/>
          </p:cNvSpPr>
          <p:nvPr>
            <p:ph type="body" sz="quarter" idx="1"/>
          </p:nvPr>
        </p:nvSpPr>
        <p:spPr>
          <a:xfrm>
            <a:off x="685800" y="4343400"/>
            <a:ext cx="5484964" cy="4114077"/>
          </a:xfrm>
        </p:spPr>
        <p:txBody>
          <a:bodyPr>
            <a:spAutoFit/>
          </a:bodyPr>
          <a:lstStyle/>
          <a:p>
            <a:endParaRPr lang="cs-CZ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lný tvar 1"/>
          <p:cNvSpPr/>
          <p:nvPr/>
        </p:nvSpPr>
        <p:spPr>
          <a:xfrm>
            <a:off x="3884755" y="8685364"/>
            <a:ext cx="2971800" cy="4572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6798" rIns="90004" bIns="46798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36C1F676-ABD2-4DC3-9A7E-0D7C82FA9C3E}" type="slidenum">
              <a:t>13</a:t>
            </a:fld>
            <a:endParaRPr lang="cs-CZ" sz="12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ea typeface="DejaVu Sans" pitchFamily="2"/>
              <a:cs typeface="DejaVu Sans" pitchFamily="2"/>
            </a:endParaRPr>
          </a:p>
        </p:txBody>
      </p:sp>
      <p:sp>
        <p:nvSpPr>
          <p:cNvPr id="3" name="Volný tvar 2"/>
          <p:cNvSpPr/>
          <p:nvPr/>
        </p:nvSpPr>
        <p:spPr>
          <a:xfrm>
            <a:off x="1143000" y="685800"/>
            <a:ext cx="457200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vert="horz" wrap="none" lIns="90004" tIns="46798" rIns="90004" bIns="46798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ea typeface="DejaVu Sans" pitchFamily="2"/>
              <a:cs typeface="DejaVu Sans" pitchFamily="2"/>
            </a:endParaRPr>
          </a:p>
        </p:txBody>
      </p:sp>
      <p:sp>
        <p:nvSpPr>
          <p:cNvPr id="4" name="Zástupný symbol pro poznámky 3"/>
          <p:cNvSpPr txBox="1">
            <a:spLocks noGrp="1"/>
          </p:cNvSpPr>
          <p:nvPr>
            <p:ph type="body" sz="quarter" idx="1"/>
          </p:nvPr>
        </p:nvSpPr>
        <p:spPr>
          <a:xfrm>
            <a:off x="685800" y="4343400"/>
            <a:ext cx="5484964" cy="4114077"/>
          </a:xfrm>
        </p:spPr>
        <p:txBody>
          <a:bodyPr>
            <a:spAutoFit/>
          </a:bodyPr>
          <a:lstStyle/>
          <a:p>
            <a:endParaRPr lang="cs-CZ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lný tvar 1"/>
          <p:cNvSpPr/>
          <p:nvPr/>
        </p:nvSpPr>
        <p:spPr>
          <a:xfrm>
            <a:off x="3884755" y="8685364"/>
            <a:ext cx="2971800" cy="4572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6798" rIns="90004" bIns="46798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F003E790-FB7D-4DAF-85C3-7CACD8F77631}" type="slidenum">
              <a:t>14</a:t>
            </a:fld>
            <a:endParaRPr lang="cs-CZ" sz="12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ea typeface="DejaVu Sans" pitchFamily="2"/>
              <a:cs typeface="DejaVu Sans" pitchFamily="2"/>
            </a:endParaRPr>
          </a:p>
        </p:txBody>
      </p:sp>
      <p:sp>
        <p:nvSpPr>
          <p:cNvPr id="3" name="Volný tvar 2"/>
          <p:cNvSpPr/>
          <p:nvPr/>
        </p:nvSpPr>
        <p:spPr>
          <a:xfrm>
            <a:off x="1143000" y="685800"/>
            <a:ext cx="457200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vert="horz" wrap="none" lIns="90004" tIns="46798" rIns="90004" bIns="46798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ea typeface="DejaVu Sans" pitchFamily="2"/>
              <a:cs typeface="DejaVu Sans" pitchFamily="2"/>
            </a:endParaRPr>
          </a:p>
        </p:txBody>
      </p:sp>
      <p:sp>
        <p:nvSpPr>
          <p:cNvPr id="4" name="Zástupný symbol pro poznámky 3"/>
          <p:cNvSpPr txBox="1">
            <a:spLocks noGrp="1"/>
          </p:cNvSpPr>
          <p:nvPr>
            <p:ph type="body" sz="quarter" idx="1"/>
          </p:nvPr>
        </p:nvSpPr>
        <p:spPr>
          <a:xfrm>
            <a:off x="685800" y="4343400"/>
            <a:ext cx="5484964" cy="4114077"/>
          </a:xfrm>
        </p:spPr>
        <p:txBody>
          <a:bodyPr>
            <a:spAutoFit/>
          </a:bodyPr>
          <a:lstStyle/>
          <a:p>
            <a:endParaRPr lang="cs-CZ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lný tvar 1"/>
          <p:cNvSpPr/>
          <p:nvPr/>
        </p:nvSpPr>
        <p:spPr>
          <a:xfrm>
            <a:off x="3884755" y="8685364"/>
            <a:ext cx="2971800" cy="4572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6798" rIns="90004" bIns="46798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D6F75FBF-AD0D-4740-8C8A-50EC4ACC8020}" type="slidenum">
              <a:t>15</a:t>
            </a:fld>
            <a:endParaRPr lang="cs-CZ" sz="12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ea typeface="DejaVu Sans" pitchFamily="2"/>
              <a:cs typeface="DejaVu Sans" pitchFamily="2"/>
            </a:endParaRPr>
          </a:p>
        </p:txBody>
      </p:sp>
      <p:sp>
        <p:nvSpPr>
          <p:cNvPr id="3" name="Volný tvar 2"/>
          <p:cNvSpPr/>
          <p:nvPr/>
        </p:nvSpPr>
        <p:spPr>
          <a:xfrm>
            <a:off x="1143000" y="685800"/>
            <a:ext cx="457200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vert="horz" wrap="none" lIns="90004" tIns="46798" rIns="90004" bIns="46798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ea typeface="DejaVu Sans" pitchFamily="2"/>
              <a:cs typeface="DejaVu Sans" pitchFamily="2"/>
            </a:endParaRPr>
          </a:p>
        </p:txBody>
      </p:sp>
      <p:sp>
        <p:nvSpPr>
          <p:cNvPr id="4" name="Zástupný symbol pro poznámky 3"/>
          <p:cNvSpPr txBox="1">
            <a:spLocks noGrp="1"/>
          </p:cNvSpPr>
          <p:nvPr>
            <p:ph type="body" sz="quarter" idx="1"/>
          </p:nvPr>
        </p:nvSpPr>
        <p:spPr>
          <a:xfrm>
            <a:off x="685800" y="4343400"/>
            <a:ext cx="5484964" cy="4114077"/>
          </a:xfrm>
        </p:spPr>
        <p:txBody>
          <a:bodyPr>
            <a:spAutoFit/>
          </a:bodyPr>
          <a:lstStyle/>
          <a:p>
            <a:endParaRPr lang="cs-CZ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lný tvar 1"/>
          <p:cNvSpPr/>
          <p:nvPr/>
        </p:nvSpPr>
        <p:spPr>
          <a:xfrm>
            <a:off x="3884755" y="8685364"/>
            <a:ext cx="2971800" cy="4572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6798" rIns="90004" bIns="46798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1D43D14-8C25-4E5F-869E-C9C6CF445788}" type="slidenum">
              <a:t>16</a:t>
            </a:fld>
            <a:endParaRPr lang="cs-CZ" sz="12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ea typeface="DejaVu Sans" pitchFamily="2"/>
              <a:cs typeface="DejaVu Sans" pitchFamily="2"/>
            </a:endParaRPr>
          </a:p>
        </p:txBody>
      </p:sp>
      <p:sp>
        <p:nvSpPr>
          <p:cNvPr id="3" name="Volný tvar 2"/>
          <p:cNvSpPr/>
          <p:nvPr/>
        </p:nvSpPr>
        <p:spPr>
          <a:xfrm>
            <a:off x="1143000" y="685800"/>
            <a:ext cx="457200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vert="horz" wrap="none" lIns="90004" tIns="46798" rIns="90004" bIns="46798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ea typeface="DejaVu Sans" pitchFamily="2"/>
              <a:cs typeface="DejaVu Sans" pitchFamily="2"/>
            </a:endParaRPr>
          </a:p>
        </p:txBody>
      </p:sp>
      <p:sp>
        <p:nvSpPr>
          <p:cNvPr id="4" name="Zástupný symbol pro poznámky 3"/>
          <p:cNvSpPr txBox="1">
            <a:spLocks noGrp="1"/>
          </p:cNvSpPr>
          <p:nvPr>
            <p:ph type="body" sz="quarter" idx="1"/>
          </p:nvPr>
        </p:nvSpPr>
        <p:spPr>
          <a:xfrm>
            <a:off x="685800" y="4343400"/>
            <a:ext cx="5484964" cy="4114077"/>
          </a:xfrm>
        </p:spPr>
        <p:txBody>
          <a:bodyPr>
            <a:spAutoFit/>
          </a:bodyPr>
          <a:lstStyle/>
          <a:p>
            <a:endParaRPr lang="cs-CZ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lný tvar 1"/>
          <p:cNvSpPr/>
          <p:nvPr/>
        </p:nvSpPr>
        <p:spPr>
          <a:xfrm>
            <a:off x="3884755" y="8685364"/>
            <a:ext cx="2971800" cy="4572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6798" rIns="90004" bIns="46798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65A5D91B-E54F-406E-A403-18F65DD72260}" type="slidenum">
              <a:t>17</a:t>
            </a:fld>
            <a:endParaRPr lang="cs-CZ" sz="12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ea typeface="DejaVu Sans" pitchFamily="2"/>
              <a:cs typeface="DejaVu Sans" pitchFamily="2"/>
            </a:endParaRPr>
          </a:p>
        </p:txBody>
      </p:sp>
      <p:sp>
        <p:nvSpPr>
          <p:cNvPr id="3" name="Volný tvar 2"/>
          <p:cNvSpPr/>
          <p:nvPr/>
        </p:nvSpPr>
        <p:spPr>
          <a:xfrm>
            <a:off x="1143000" y="685800"/>
            <a:ext cx="457200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vert="horz" wrap="none" lIns="90004" tIns="46798" rIns="90004" bIns="46798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ea typeface="DejaVu Sans" pitchFamily="2"/>
              <a:cs typeface="DejaVu Sans" pitchFamily="2"/>
            </a:endParaRPr>
          </a:p>
        </p:txBody>
      </p:sp>
      <p:sp>
        <p:nvSpPr>
          <p:cNvPr id="4" name="Zástupný symbol pro poznámky 3"/>
          <p:cNvSpPr txBox="1">
            <a:spLocks noGrp="1"/>
          </p:cNvSpPr>
          <p:nvPr>
            <p:ph type="body" sz="quarter" idx="1"/>
          </p:nvPr>
        </p:nvSpPr>
        <p:spPr>
          <a:xfrm>
            <a:off x="685800" y="4343400"/>
            <a:ext cx="5484964" cy="4114077"/>
          </a:xfrm>
        </p:spPr>
        <p:txBody>
          <a:bodyPr>
            <a:spAutoFit/>
          </a:bodyPr>
          <a:lstStyle/>
          <a:p>
            <a:endParaRPr lang="cs-CZ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lný tvar 1"/>
          <p:cNvSpPr/>
          <p:nvPr/>
        </p:nvSpPr>
        <p:spPr>
          <a:xfrm>
            <a:off x="3884755" y="8685364"/>
            <a:ext cx="2971800" cy="4572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6798" rIns="90004" bIns="46798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CB8184B4-06D5-449F-B210-C24EACD39A75}" type="slidenum">
              <a:t>18</a:t>
            </a:fld>
            <a:endParaRPr lang="cs-CZ" sz="12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ea typeface="DejaVu Sans" pitchFamily="2"/>
              <a:cs typeface="DejaVu Sans" pitchFamily="2"/>
            </a:endParaRPr>
          </a:p>
        </p:txBody>
      </p:sp>
      <p:sp>
        <p:nvSpPr>
          <p:cNvPr id="3" name="Volný tvar 2"/>
          <p:cNvSpPr/>
          <p:nvPr/>
        </p:nvSpPr>
        <p:spPr>
          <a:xfrm>
            <a:off x="1143000" y="685800"/>
            <a:ext cx="457200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vert="horz" wrap="none" lIns="90004" tIns="46798" rIns="90004" bIns="46798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ea typeface="DejaVu Sans" pitchFamily="2"/>
              <a:cs typeface="DejaVu Sans" pitchFamily="2"/>
            </a:endParaRPr>
          </a:p>
        </p:txBody>
      </p:sp>
      <p:sp>
        <p:nvSpPr>
          <p:cNvPr id="4" name="Zástupný symbol pro poznámky 3"/>
          <p:cNvSpPr txBox="1">
            <a:spLocks noGrp="1"/>
          </p:cNvSpPr>
          <p:nvPr>
            <p:ph type="body" sz="quarter" idx="1"/>
          </p:nvPr>
        </p:nvSpPr>
        <p:spPr>
          <a:xfrm>
            <a:off x="685800" y="4343400"/>
            <a:ext cx="5484964" cy="4114077"/>
          </a:xfrm>
        </p:spPr>
        <p:txBody>
          <a:bodyPr>
            <a:spAutoFit/>
          </a:bodyPr>
          <a:lstStyle/>
          <a:p>
            <a:endParaRPr lang="cs-CZ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lný tvar 1"/>
          <p:cNvSpPr/>
          <p:nvPr/>
        </p:nvSpPr>
        <p:spPr>
          <a:xfrm>
            <a:off x="3884755" y="8685364"/>
            <a:ext cx="2971800" cy="4572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6798" rIns="90004" bIns="46798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F5DE228C-7318-472C-8253-C5722CA044A3}" type="slidenum">
              <a:t>19</a:t>
            </a:fld>
            <a:endParaRPr lang="cs-CZ" sz="12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ea typeface="DejaVu Sans" pitchFamily="2"/>
              <a:cs typeface="DejaVu Sans" pitchFamily="2"/>
            </a:endParaRPr>
          </a:p>
        </p:txBody>
      </p:sp>
      <p:sp>
        <p:nvSpPr>
          <p:cNvPr id="3" name="Volný tvar 2"/>
          <p:cNvSpPr/>
          <p:nvPr/>
        </p:nvSpPr>
        <p:spPr>
          <a:xfrm>
            <a:off x="1143000" y="685800"/>
            <a:ext cx="457200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vert="horz" wrap="none" lIns="90004" tIns="46798" rIns="90004" bIns="46798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ea typeface="DejaVu Sans" pitchFamily="2"/>
              <a:cs typeface="DejaVu Sans" pitchFamily="2"/>
            </a:endParaRPr>
          </a:p>
        </p:txBody>
      </p:sp>
      <p:sp>
        <p:nvSpPr>
          <p:cNvPr id="4" name="Zástupný symbol pro poznámky 3"/>
          <p:cNvSpPr txBox="1">
            <a:spLocks noGrp="1"/>
          </p:cNvSpPr>
          <p:nvPr>
            <p:ph type="body" sz="quarter" idx="1"/>
          </p:nvPr>
        </p:nvSpPr>
        <p:spPr>
          <a:xfrm>
            <a:off x="685800" y="4343400"/>
            <a:ext cx="5484964" cy="4114077"/>
          </a:xfrm>
        </p:spPr>
        <p:txBody>
          <a:bodyPr>
            <a:spAutoFit/>
          </a:bodyPr>
          <a:lstStyle/>
          <a:p>
            <a:endParaRPr lang="cs-CZ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lný tvar 1"/>
          <p:cNvSpPr/>
          <p:nvPr/>
        </p:nvSpPr>
        <p:spPr>
          <a:xfrm>
            <a:off x="3884755" y="8685364"/>
            <a:ext cx="2971800" cy="4572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6798" rIns="90004" bIns="46798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BD23B8DE-0586-49D5-9F36-0017AC6C2E74}" type="slidenum">
              <a:t>20</a:t>
            </a:fld>
            <a:endParaRPr lang="cs-CZ" sz="12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ea typeface="DejaVu Sans" pitchFamily="2"/>
              <a:cs typeface="DejaVu Sans" pitchFamily="2"/>
            </a:endParaRPr>
          </a:p>
        </p:txBody>
      </p:sp>
      <p:sp>
        <p:nvSpPr>
          <p:cNvPr id="3" name="Volný tvar 2"/>
          <p:cNvSpPr/>
          <p:nvPr/>
        </p:nvSpPr>
        <p:spPr>
          <a:xfrm>
            <a:off x="1143000" y="685800"/>
            <a:ext cx="457200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vert="horz" wrap="none" lIns="90004" tIns="46798" rIns="90004" bIns="46798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ea typeface="DejaVu Sans" pitchFamily="2"/>
              <a:cs typeface="DejaVu Sans" pitchFamily="2"/>
            </a:endParaRPr>
          </a:p>
        </p:txBody>
      </p:sp>
      <p:sp>
        <p:nvSpPr>
          <p:cNvPr id="4" name="Zástupný symbol pro poznámky 3"/>
          <p:cNvSpPr txBox="1">
            <a:spLocks noGrp="1"/>
          </p:cNvSpPr>
          <p:nvPr>
            <p:ph type="body" sz="quarter" idx="1"/>
          </p:nvPr>
        </p:nvSpPr>
        <p:spPr>
          <a:xfrm>
            <a:off x="685800" y="4343400"/>
            <a:ext cx="5484964" cy="4114077"/>
          </a:xfrm>
        </p:spPr>
        <p:txBody>
          <a:bodyPr>
            <a:spAutoFit/>
          </a:bodyPr>
          <a:lstStyle/>
          <a:p>
            <a:endParaRPr lang="cs-CZ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lný tvar 1"/>
          <p:cNvSpPr/>
          <p:nvPr/>
        </p:nvSpPr>
        <p:spPr>
          <a:xfrm>
            <a:off x="3884755" y="8685364"/>
            <a:ext cx="2971800" cy="4572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6798" rIns="90004" bIns="46798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120373F-1190-4A15-8446-8CD3DB5926BD}" type="slidenum">
              <a:t>21</a:t>
            </a:fld>
            <a:endParaRPr lang="cs-CZ" sz="12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ea typeface="DejaVu Sans" pitchFamily="2"/>
              <a:cs typeface="DejaVu Sans" pitchFamily="2"/>
            </a:endParaRPr>
          </a:p>
        </p:txBody>
      </p:sp>
      <p:sp>
        <p:nvSpPr>
          <p:cNvPr id="3" name="Volný tvar 2"/>
          <p:cNvSpPr/>
          <p:nvPr/>
        </p:nvSpPr>
        <p:spPr>
          <a:xfrm>
            <a:off x="1143000" y="685800"/>
            <a:ext cx="457200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vert="horz" wrap="none" lIns="90004" tIns="46798" rIns="90004" bIns="46798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ea typeface="DejaVu Sans" pitchFamily="2"/>
              <a:cs typeface="DejaVu Sans" pitchFamily="2"/>
            </a:endParaRPr>
          </a:p>
        </p:txBody>
      </p:sp>
      <p:sp>
        <p:nvSpPr>
          <p:cNvPr id="4" name="Zástupný symbol pro poznámky 3"/>
          <p:cNvSpPr txBox="1">
            <a:spLocks noGrp="1"/>
          </p:cNvSpPr>
          <p:nvPr>
            <p:ph type="body" sz="quarter" idx="1"/>
          </p:nvPr>
        </p:nvSpPr>
        <p:spPr>
          <a:xfrm>
            <a:off x="685800" y="4343400"/>
            <a:ext cx="5484964" cy="4114077"/>
          </a:xfrm>
        </p:spPr>
        <p:txBody>
          <a:bodyPr>
            <a:spAutoFit/>
          </a:bodyPr>
          <a:lstStyle/>
          <a:p>
            <a:endParaRPr lang="cs-CZ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lný tvar 1"/>
          <p:cNvSpPr/>
          <p:nvPr/>
        </p:nvSpPr>
        <p:spPr>
          <a:xfrm>
            <a:off x="3884755" y="8685364"/>
            <a:ext cx="2971800" cy="4572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6798" rIns="90004" bIns="46798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1120373F-1190-4A15-8446-8CD3DB5926BD}" type="slidenum">
              <a:t>22</a:t>
            </a:fld>
            <a:endParaRPr lang="cs-CZ" sz="12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ea typeface="DejaVu Sans" pitchFamily="2"/>
              <a:cs typeface="DejaVu Sans" pitchFamily="2"/>
            </a:endParaRPr>
          </a:p>
        </p:txBody>
      </p:sp>
      <p:sp>
        <p:nvSpPr>
          <p:cNvPr id="3" name="Volný tvar 2"/>
          <p:cNvSpPr/>
          <p:nvPr/>
        </p:nvSpPr>
        <p:spPr>
          <a:xfrm>
            <a:off x="1143000" y="685800"/>
            <a:ext cx="457200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vert="horz" wrap="none" lIns="90004" tIns="46798" rIns="90004" bIns="46798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ea typeface="DejaVu Sans" pitchFamily="2"/>
              <a:cs typeface="DejaVu Sans" pitchFamily="2"/>
            </a:endParaRPr>
          </a:p>
        </p:txBody>
      </p:sp>
      <p:sp>
        <p:nvSpPr>
          <p:cNvPr id="4" name="Zástupný symbol pro poznámky 3"/>
          <p:cNvSpPr txBox="1">
            <a:spLocks noGrp="1"/>
          </p:cNvSpPr>
          <p:nvPr>
            <p:ph type="body" sz="quarter" idx="1"/>
          </p:nvPr>
        </p:nvSpPr>
        <p:spPr>
          <a:xfrm>
            <a:off x="685800" y="4343400"/>
            <a:ext cx="5484964" cy="4114077"/>
          </a:xfrm>
        </p:spPr>
        <p:txBody>
          <a:bodyPr>
            <a:spAutoFit/>
          </a:bodyPr>
          <a:lstStyle/>
          <a:p>
            <a:endParaRPr lang="cs-CZ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lný tvar 1"/>
          <p:cNvSpPr/>
          <p:nvPr/>
        </p:nvSpPr>
        <p:spPr>
          <a:xfrm>
            <a:off x="3884755" y="8685364"/>
            <a:ext cx="2971800" cy="4572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6798" rIns="90004" bIns="46798" anchor="b" anchorCtr="0" compatLnSpc="1"/>
          <a:lstStyle/>
          <a:p>
            <a: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fld id="{392EAB84-2A7C-4972-8474-18E8F0CB0F34}" type="slidenum">
              <a:t>23</a:t>
            </a:fld>
            <a:endParaRPr lang="cs-CZ" sz="12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ea typeface="DejaVu Sans" pitchFamily="2"/>
              <a:cs typeface="DejaVu Sans" pitchFamily="2"/>
            </a:endParaRPr>
          </a:p>
        </p:txBody>
      </p:sp>
      <p:sp>
        <p:nvSpPr>
          <p:cNvPr id="3" name="Volný tvar 2"/>
          <p:cNvSpPr/>
          <p:nvPr/>
        </p:nvSpPr>
        <p:spPr>
          <a:xfrm>
            <a:off x="1143000" y="685800"/>
            <a:ext cx="4572000" cy="3429000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solidFill>
            <a:srgbClr val="FFFFFF"/>
          </a:solidFill>
          <a:ln w="9363">
            <a:solidFill>
              <a:srgbClr val="000000"/>
            </a:solidFill>
            <a:prstDash val="solid"/>
            <a:miter/>
          </a:ln>
        </p:spPr>
        <p:txBody>
          <a:bodyPr vert="horz" wrap="none" lIns="90004" tIns="46798" rIns="90004" bIns="46798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ea typeface="DejaVu Sans" pitchFamily="2"/>
              <a:cs typeface="DejaVu Sans" pitchFamily="2"/>
            </a:endParaRPr>
          </a:p>
        </p:txBody>
      </p:sp>
      <p:sp>
        <p:nvSpPr>
          <p:cNvPr id="4" name="Zástupný symbol pro poznámky 3"/>
          <p:cNvSpPr txBox="1">
            <a:spLocks noGrp="1"/>
          </p:cNvSpPr>
          <p:nvPr>
            <p:ph type="body" sz="quarter" idx="1"/>
          </p:nvPr>
        </p:nvSpPr>
        <p:spPr>
          <a:xfrm>
            <a:off x="685800" y="4343400"/>
            <a:ext cx="5484964" cy="4114077"/>
          </a:xfrm>
        </p:spPr>
        <p:txBody>
          <a:bodyPr>
            <a:spAutoFit/>
          </a:bodyPr>
          <a:lstStyle/>
          <a:p>
            <a:endParaRPr lang="cs-CZ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ctrTitle"/>
          </p:nvPr>
        </p:nvSpPr>
        <p:spPr>
          <a:xfrm>
            <a:off x="685800" y="2130423"/>
            <a:ext cx="7772400" cy="1470026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cs-CZ"/>
              <a:t>Kliknutím lze upravit styl.</a:t>
            </a:r>
          </a:p>
        </p:txBody>
      </p:sp>
      <p:sp>
        <p:nvSpPr>
          <p:cNvPr id="3" name="Podnadpis 2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3"/>
          </a:xfrm>
        </p:spPr>
        <p:txBody>
          <a:bodyPr anchorCtr="1"/>
          <a:lstStyle>
            <a:lvl1pPr marL="0" indent="0" algn="ctr">
              <a:buNone/>
              <a:tabLst>
                <a:tab pos="107643" algn="l"/>
                <a:tab pos="556924" algn="l"/>
                <a:tab pos="1006196" algn="l"/>
                <a:tab pos="1455477" algn="l"/>
                <a:tab pos="1904759" algn="l"/>
                <a:tab pos="2354040" algn="l"/>
                <a:tab pos="2803321" algn="l"/>
                <a:tab pos="3252603" algn="l"/>
                <a:tab pos="3701884" algn="l"/>
                <a:tab pos="4151156" algn="l"/>
                <a:tab pos="4600437" algn="l"/>
                <a:tab pos="5049719" algn="l"/>
                <a:tab pos="5499000" algn="l"/>
                <a:tab pos="5948281" algn="l"/>
                <a:tab pos="6397563" algn="l"/>
                <a:tab pos="6846844" algn="l"/>
                <a:tab pos="7296116" algn="l"/>
                <a:tab pos="7745397" algn="l"/>
                <a:tab pos="8194322" algn="l"/>
                <a:tab pos="8643603" algn="l"/>
              </a:tabLst>
              <a:defRPr>
                <a:solidFill>
                  <a:srgbClr val="898989"/>
                </a:solidFill>
              </a:defRPr>
            </a:lvl1pPr>
          </a:lstStyle>
          <a:p>
            <a:pPr lvl="0"/>
            <a:r>
              <a:rPr lang="cs-CZ"/>
              <a:t>Kliknutím lze upravit styl předlohy.</a:t>
            </a:r>
          </a:p>
        </p:txBody>
      </p:sp>
      <p:sp>
        <p:nvSpPr>
          <p:cNvPr id="4" name="Zástupný symbol pro číslo snímku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8966B14-BFAC-4C0D-A8D9-5A5C8E36CD5B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4183180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 txBox="1"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číslo snímku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0DE667D5-8C21-42AA-98E1-5FA785D2BC19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980678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/>
          </p:nvPr>
        </p:nvSpPr>
        <p:spPr>
          <a:xfrm>
            <a:off x="722311" y="4406895"/>
            <a:ext cx="7772400" cy="1362071"/>
          </a:xfrm>
        </p:spPr>
        <p:txBody>
          <a:bodyPr anchor="t" anchorCtr="0"/>
          <a:lstStyle>
            <a:lvl1pPr algn="l">
              <a:defRPr sz="4000" b="1" cap="all"/>
            </a:lvl1pPr>
          </a:lstStyle>
          <a:p>
            <a:pPr lvl="0"/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 txBox="1">
            <a:spLocks noGrp="1"/>
          </p:cNvSpPr>
          <p:nvPr>
            <p:ph type="body" idx="1"/>
          </p:nvPr>
        </p:nvSpPr>
        <p:spPr>
          <a:xfrm>
            <a:off x="722311" y="2906713"/>
            <a:ext cx="7772400" cy="1500182"/>
          </a:xfrm>
        </p:spPr>
        <p:txBody>
          <a:bodyPr anchor="b"/>
          <a:lstStyle>
            <a:lvl1pPr marL="0" indent="0">
              <a:buNone/>
              <a:tabLst>
                <a:tab pos="107643" algn="l"/>
                <a:tab pos="556924" algn="l"/>
                <a:tab pos="1006196" algn="l"/>
                <a:tab pos="1455477" algn="l"/>
                <a:tab pos="1904759" algn="l"/>
                <a:tab pos="2354040" algn="l"/>
                <a:tab pos="2803321" algn="l"/>
                <a:tab pos="3252603" algn="l"/>
                <a:tab pos="3701884" algn="l"/>
                <a:tab pos="4151156" algn="l"/>
                <a:tab pos="4600437" algn="l"/>
                <a:tab pos="5049719" algn="l"/>
                <a:tab pos="5499000" algn="l"/>
                <a:tab pos="5948281" algn="l"/>
                <a:tab pos="6397563" algn="l"/>
                <a:tab pos="6846844" algn="l"/>
                <a:tab pos="7296116" algn="l"/>
                <a:tab pos="7745397" algn="l"/>
                <a:tab pos="8194322" algn="l"/>
                <a:tab pos="8643603" algn="l"/>
              </a:tabLst>
              <a:defRPr sz="2000">
                <a:solidFill>
                  <a:srgbClr val="898989"/>
                </a:solidFill>
              </a:defRPr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číslo snímku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31B3E757-E37B-4757-8723-E55554B0F135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089477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 txBox="1">
            <a:spLocks noGrp="1"/>
          </p:cNvSpPr>
          <p:nvPr>
            <p:ph idx="1"/>
          </p:nvPr>
        </p:nvSpPr>
        <p:spPr>
          <a:xfrm>
            <a:off x="457200" y="1600200"/>
            <a:ext cx="4037011" cy="452595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 txBox="1">
            <a:spLocks noGrp="1"/>
          </p:cNvSpPr>
          <p:nvPr>
            <p:ph idx="2"/>
          </p:nvPr>
        </p:nvSpPr>
        <p:spPr>
          <a:xfrm>
            <a:off x="4646615" y="1600200"/>
            <a:ext cx="4038603" cy="4525959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číslo snímku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1AE6BEC1-176D-4C1B-A10A-A56F98A295A9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7848286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/>
          </p:nvPr>
        </p:nvSpPr>
        <p:spPr>
          <a:xfrm>
            <a:off x="457200" y="274640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4" cy="639759"/>
          </a:xfrm>
        </p:spPr>
        <p:txBody>
          <a:bodyPr anchor="b"/>
          <a:lstStyle>
            <a:lvl1pPr marL="0" indent="0">
              <a:buNone/>
              <a:tabLst>
                <a:tab pos="107643" algn="l"/>
                <a:tab pos="556924" algn="l"/>
                <a:tab pos="1006196" algn="l"/>
                <a:tab pos="1455477" algn="l"/>
                <a:tab pos="1904759" algn="l"/>
                <a:tab pos="2354040" algn="l"/>
                <a:tab pos="2803321" algn="l"/>
                <a:tab pos="3252603" algn="l"/>
                <a:tab pos="3701884" algn="l"/>
                <a:tab pos="4151156" algn="l"/>
                <a:tab pos="4600437" algn="l"/>
                <a:tab pos="5049719" algn="l"/>
                <a:tab pos="5499000" algn="l"/>
                <a:tab pos="5948281" algn="l"/>
                <a:tab pos="6397563" algn="l"/>
                <a:tab pos="6846844" algn="l"/>
                <a:tab pos="7296116" algn="l"/>
                <a:tab pos="7745397" algn="l"/>
                <a:tab pos="8194322" algn="l"/>
                <a:tab pos="8643603" algn="l"/>
              </a:tabLst>
              <a:defRPr sz="2400" b="1"/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4" name="Zástupný symbol pro obsah 3"/>
          <p:cNvSpPr txBox="1">
            <a:spLocks noGrp="1"/>
          </p:cNvSpPr>
          <p:nvPr>
            <p:ph idx="2"/>
          </p:nvPr>
        </p:nvSpPr>
        <p:spPr>
          <a:xfrm>
            <a:off x="457200" y="2174872"/>
            <a:ext cx="4040184" cy="395128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text 4"/>
          <p:cNvSpPr txBox="1">
            <a:spLocks noGrp="1"/>
          </p:cNvSpPr>
          <p:nvPr>
            <p:ph type="body" idx="3"/>
          </p:nvPr>
        </p:nvSpPr>
        <p:spPr>
          <a:xfrm>
            <a:off x="4645023" y="1535113"/>
            <a:ext cx="4041776" cy="639759"/>
          </a:xfrm>
        </p:spPr>
        <p:txBody>
          <a:bodyPr anchor="b"/>
          <a:lstStyle>
            <a:lvl1pPr marL="0" indent="0">
              <a:buNone/>
              <a:tabLst>
                <a:tab pos="107643" algn="l"/>
                <a:tab pos="556924" algn="l"/>
                <a:tab pos="1006196" algn="l"/>
                <a:tab pos="1455477" algn="l"/>
                <a:tab pos="1904759" algn="l"/>
                <a:tab pos="2354040" algn="l"/>
                <a:tab pos="2803321" algn="l"/>
                <a:tab pos="3252603" algn="l"/>
                <a:tab pos="3701884" algn="l"/>
                <a:tab pos="4151156" algn="l"/>
                <a:tab pos="4600437" algn="l"/>
                <a:tab pos="5049719" algn="l"/>
                <a:tab pos="5499000" algn="l"/>
                <a:tab pos="5948281" algn="l"/>
                <a:tab pos="6397563" algn="l"/>
                <a:tab pos="6846844" algn="l"/>
                <a:tab pos="7296116" algn="l"/>
                <a:tab pos="7745397" algn="l"/>
                <a:tab pos="8194322" algn="l"/>
                <a:tab pos="8643603" algn="l"/>
              </a:tabLst>
              <a:defRPr sz="2400" b="1"/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6" name="Zástupný symbol pro obsah 5"/>
          <p:cNvSpPr txBox="1">
            <a:spLocks noGrp="1"/>
          </p:cNvSpPr>
          <p:nvPr>
            <p:ph idx="4"/>
          </p:nvPr>
        </p:nvSpPr>
        <p:spPr>
          <a:xfrm>
            <a:off x="4645023" y="2174872"/>
            <a:ext cx="4041776" cy="395128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7" name="Zástupný symbol pro číslo snímku 6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FCD3D73C-688D-4B71-BAC7-E196D26566D3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901129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cs-CZ"/>
              <a:t>Kliknutím lze upravit styl.</a:t>
            </a:r>
          </a:p>
        </p:txBody>
      </p:sp>
      <p:sp>
        <p:nvSpPr>
          <p:cNvPr id="3" name="Zástupný symbol pro číslo snímku 2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8C500A34-555A-4583-A840-3B834123B99D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0332975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číslo snímku 1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7950BB52-3F7D-45EB-BE2B-AD2E86DA4598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281219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/>
          </p:nvPr>
        </p:nvSpPr>
        <p:spPr>
          <a:xfrm>
            <a:off x="457200" y="273048"/>
            <a:ext cx="3008311" cy="1162046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 txBox="1">
            <a:spLocks noGrp="1"/>
          </p:cNvSpPr>
          <p:nvPr>
            <p:ph idx="1"/>
          </p:nvPr>
        </p:nvSpPr>
        <p:spPr>
          <a:xfrm>
            <a:off x="3575047" y="273048"/>
            <a:ext cx="5111752" cy="585311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text 3"/>
          <p:cNvSpPr txBox="1">
            <a:spLocks noGrp="1"/>
          </p:cNvSpPr>
          <p:nvPr>
            <p:ph type="body" idx="2"/>
          </p:nvPr>
        </p:nvSpPr>
        <p:spPr>
          <a:xfrm>
            <a:off x="457200" y="1435095"/>
            <a:ext cx="3008311" cy="4691064"/>
          </a:xfrm>
        </p:spPr>
        <p:txBody>
          <a:bodyPr/>
          <a:lstStyle>
            <a:lvl1pPr marL="0" indent="0">
              <a:buNone/>
              <a:tabLst>
                <a:tab pos="107643" algn="l"/>
                <a:tab pos="556924" algn="l"/>
                <a:tab pos="1006196" algn="l"/>
                <a:tab pos="1455477" algn="l"/>
                <a:tab pos="1904759" algn="l"/>
                <a:tab pos="2354040" algn="l"/>
                <a:tab pos="2803321" algn="l"/>
                <a:tab pos="3252603" algn="l"/>
                <a:tab pos="3701884" algn="l"/>
                <a:tab pos="4151156" algn="l"/>
                <a:tab pos="4600437" algn="l"/>
                <a:tab pos="5049719" algn="l"/>
                <a:tab pos="5499000" algn="l"/>
                <a:tab pos="5948281" algn="l"/>
                <a:tab pos="6397563" algn="l"/>
                <a:tab pos="6846844" algn="l"/>
                <a:tab pos="7296116" algn="l"/>
                <a:tab pos="7745397" algn="l"/>
                <a:tab pos="8194322" algn="l"/>
                <a:tab pos="8643603" algn="l"/>
              </a:tabLst>
              <a:defRPr sz="1400"/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číslo snímku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88AF0A7-F914-465B-BFD1-E303B6EB9997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8581007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5"/>
          </a:xfrm>
        </p:spPr>
        <p:txBody>
          <a:bodyPr anchor="b" anchorCtr="0"/>
          <a:lstStyle>
            <a:lvl1pPr algn="l">
              <a:defRPr sz="2000" b="1"/>
            </a:lvl1pPr>
          </a:lstStyle>
          <a:p>
            <a:pPr lvl="0"/>
            <a:r>
              <a:rPr lang="cs-CZ"/>
              <a:t>Kliknutím lze upravit styl.</a:t>
            </a:r>
          </a:p>
        </p:txBody>
      </p:sp>
      <p:sp>
        <p:nvSpPr>
          <p:cNvPr id="3" name="Zástupný symbol pro obrázek 2"/>
          <p:cNvSpPr txBox="1">
            <a:spLocks noGrp="1"/>
          </p:cNvSpPr>
          <p:nvPr>
            <p:ph type="pic" idx="1"/>
          </p:nvPr>
        </p:nvSpPr>
        <p:spPr>
          <a:xfrm>
            <a:off x="1792288" y="612776"/>
            <a:ext cx="5486400" cy="4114800"/>
          </a:xfrm>
        </p:spPr>
        <p:txBody>
          <a:bodyPr/>
          <a:lstStyle>
            <a:lvl1pPr marL="0" indent="0">
              <a:buNone/>
              <a:tabLst>
                <a:tab pos="107643" algn="l"/>
                <a:tab pos="556924" algn="l"/>
                <a:tab pos="1006196" algn="l"/>
                <a:tab pos="1455477" algn="l"/>
                <a:tab pos="1904759" algn="l"/>
                <a:tab pos="2354040" algn="l"/>
                <a:tab pos="2803321" algn="l"/>
                <a:tab pos="3252603" algn="l"/>
                <a:tab pos="3701884" algn="l"/>
                <a:tab pos="4151156" algn="l"/>
                <a:tab pos="4600437" algn="l"/>
                <a:tab pos="5049719" algn="l"/>
                <a:tab pos="5499000" algn="l"/>
                <a:tab pos="5948281" algn="l"/>
                <a:tab pos="6397563" algn="l"/>
                <a:tab pos="6846844" algn="l"/>
                <a:tab pos="7296116" algn="l"/>
                <a:tab pos="7745397" algn="l"/>
                <a:tab pos="8194322" algn="l"/>
                <a:tab pos="8643603" algn="l"/>
              </a:tabLst>
              <a:defRPr/>
            </a:lvl1pPr>
          </a:lstStyle>
          <a:p>
            <a:pPr lvl="0"/>
            <a:endParaRPr lang="cs-CZ"/>
          </a:p>
        </p:txBody>
      </p:sp>
      <p:sp>
        <p:nvSpPr>
          <p:cNvPr id="4" name="Zástupný symbol pro text 3"/>
          <p:cNvSpPr txBox="1">
            <a:spLocks noGrp="1"/>
          </p:cNvSpPr>
          <p:nvPr>
            <p:ph type="body" idx="2"/>
          </p:nvPr>
        </p:nvSpPr>
        <p:spPr>
          <a:xfrm>
            <a:off x="1792288" y="5367335"/>
            <a:ext cx="5486400" cy="804864"/>
          </a:xfrm>
        </p:spPr>
        <p:txBody>
          <a:bodyPr/>
          <a:lstStyle>
            <a:lvl1pPr marL="0" indent="0">
              <a:buNone/>
              <a:tabLst>
                <a:tab pos="107643" algn="l"/>
                <a:tab pos="556924" algn="l"/>
                <a:tab pos="1006196" algn="l"/>
                <a:tab pos="1455477" algn="l"/>
                <a:tab pos="1904759" algn="l"/>
                <a:tab pos="2354040" algn="l"/>
                <a:tab pos="2803321" algn="l"/>
                <a:tab pos="3252603" algn="l"/>
                <a:tab pos="3701884" algn="l"/>
                <a:tab pos="4151156" algn="l"/>
                <a:tab pos="4600437" algn="l"/>
                <a:tab pos="5049719" algn="l"/>
                <a:tab pos="5499000" algn="l"/>
                <a:tab pos="5948281" algn="l"/>
                <a:tab pos="6397563" algn="l"/>
                <a:tab pos="6846844" algn="l"/>
                <a:tab pos="7296116" algn="l"/>
                <a:tab pos="7745397" algn="l"/>
                <a:tab pos="8194322" algn="l"/>
                <a:tab pos="8643603" algn="l"/>
              </a:tabLst>
              <a:defRPr sz="1400"/>
            </a:lvl1pPr>
          </a:lstStyle>
          <a:p>
            <a:pPr lvl="0"/>
            <a:r>
              <a:rPr lang="cs-CZ"/>
              <a:t>Kliknutím lze upravit styly předlohy textu.</a:t>
            </a:r>
          </a:p>
        </p:txBody>
      </p:sp>
      <p:sp>
        <p:nvSpPr>
          <p:cNvPr id="5" name="Zástupný symbol pro číslo snímku 4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6FAA2C2C-1F81-4746-8C48-295723ED18DE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5262149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 txBox="1"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číslo snímku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53A5D0A5-D261-4ED0-94BF-39BA478C81D3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6060496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 txBox="1">
            <a:spLocks noGrp="1"/>
          </p:cNvSpPr>
          <p:nvPr>
            <p:ph type="title" orient="vert"/>
          </p:nvPr>
        </p:nvSpPr>
        <p:spPr>
          <a:xfrm>
            <a:off x="6629400" y="128592"/>
            <a:ext cx="2055808" cy="5997577"/>
          </a:xfrm>
        </p:spPr>
        <p:txBody>
          <a:bodyPr vert="eaVert"/>
          <a:lstStyle>
            <a:lvl1pPr>
              <a:defRPr/>
            </a:lvl1pPr>
          </a:lstStyle>
          <a:p>
            <a:pPr lvl="0"/>
            <a:r>
              <a:rPr lang="cs-CZ"/>
              <a:t>Kliknutím lze upravit styl.</a:t>
            </a:r>
          </a:p>
        </p:txBody>
      </p:sp>
      <p:sp>
        <p:nvSpPr>
          <p:cNvPr id="3" name="Zástupný symbol pro svislý text 2"/>
          <p:cNvSpPr txBox="1">
            <a:spLocks noGrp="1"/>
          </p:cNvSpPr>
          <p:nvPr>
            <p:ph type="body" orient="vert" idx="1"/>
          </p:nvPr>
        </p:nvSpPr>
        <p:spPr>
          <a:xfrm>
            <a:off x="457200" y="128592"/>
            <a:ext cx="6019796" cy="5997577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číslo snímku 3"/>
          <p:cNvSpPr txBox="1">
            <a:spLocks noGrp="1"/>
          </p:cNvSpPr>
          <p:nvPr>
            <p:ph type="sldNum" sz="quarter" idx="8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fld id="{488E0D4F-C65D-4394-9EC7-D4F595EDB2A0}" type="slidenum"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30545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 txBox="1">
            <a:spLocks noGrp="1"/>
          </p:cNvSpPr>
          <p:nvPr>
            <p:ph type="title"/>
          </p:nvPr>
        </p:nvSpPr>
        <p:spPr>
          <a:xfrm>
            <a:off x="457200" y="128162"/>
            <a:ext cx="8228164" cy="1434602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ctr" anchorCtr="1" compatLnSpc="1"/>
          <a:lstStyle/>
          <a:p>
            <a:pPr lvl="0"/>
            <a:endParaRPr lang="cs-CZ"/>
          </a:p>
        </p:txBody>
      </p:sp>
      <p:sp>
        <p:nvSpPr>
          <p:cNvPr id="3" name="Zástupný symbol pro text 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8164" cy="4526280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0" rIns="0" bIns="0" anchor="t" anchorCtr="0" compatLnSpc="1"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Volný tvar 3"/>
          <p:cNvSpPr/>
          <p:nvPr/>
        </p:nvSpPr>
        <p:spPr>
          <a:xfrm>
            <a:off x="457200" y="6245278"/>
            <a:ext cx="2133715" cy="476283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4" tIns="46798" rIns="90004" bIns="46798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ea typeface="DejaVu Sans" pitchFamily="2"/>
              <a:cs typeface="DejaVu Sans" pitchFamily="2"/>
            </a:endParaRPr>
          </a:p>
        </p:txBody>
      </p:sp>
      <p:sp>
        <p:nvSpPr>
          <p:cNvPr id="5" name="Volný tvar 4"/>
          <p:cNvSpPr/>
          <p:nvPr/>
        </p:nvSpPr>
        <p:spPr>
          <a:xfrm>
            <a:off x="3124075" y="6245278"/>
            <a:ext cx="2895840" cy="476283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none" lIns="90004" tIns="46798" rIns="90004" bIns="46798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Arial" pitchFamily="34"/>
              <a:ea typeface="DejaVu Sans" pitchFamily="2"/>
              <a:cs typeface="DejaVu Sans" pitchFamily="2"/>
            </a:endParaRPr>
          </a:p>
        </p:txBody>
      </p:sp>
      <p:sp>
        <p:nvSpPr>
          <p:cNvPr id="6" name="Zástupný symbol pro číslo snímku 5"/>
          <p:cNvSpPr txBox="1">
            <a:spLocks noGrp="1"/>
          </p:cNvSpPr>
          <p:nvPr>
            <p:ph type="sldNum" sz="quarter" idx="4"/>
          </p:nvPr>
        </p:nvSpPr>
        <p:spPr>
          <a:xfrm>
            <a:off x="6552718" y="6245278"/>
            <a:ext cx="2132280" cy="474838"/>
          </a:xfrm>
          <a:prstGeom prst="rect">
            <a:avLst/>
          </a:prstGeom>
          <a:noFill/>
          <a:ln>
            <a:noFill/>
          </a:ln>
        </p:spPr>
        <p:txBody>
          <a:bodyPr vert="horz" wrap="square" lIns="90004" tIns="46798" rIns="90004" bIns="46798" anchor="t" anchorCtr="0" compatLnSpc="1"/>
          <a:lstStyle>
            <a:lvl1pPr marL="0" marR="0" lvl="0" indent="0" algn="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lang="cs-CZ" sz="1400" b="0" i="0" u="none" strike="noStrike" kern="1200" cap="none" spc="0" baseline="0">
                <a:solidFill>
                  <a:srgbClr val="000000"/>
                </a:solidFill>
                <a:uFillTx/>
                <a:latin typeface="Arial" pitchFamily="34"/>
                <a:ea typeface="DejaVu Sans" pitchFamily="2"/>
                <a:cs typeface="DejaVu Sans" pitchFamily="2"/>
              </a:defRPr>
            </a:lvl1pPr>
          </a:lstStyle>
          <a:p>
            <a:pPr lvl="0"/>
            <a:fld id="{2D982E2D-6733-40A2-834A-7B210E631ED9}" type="slidenum"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xStyles>
    <p:titleStyle>
      <a:lvl1pPr marL="0" marR="0" lvl="0" indent="0" algn="ctr" defTabSz="914400" rtl="0" fontAlgn="auto" hangingPunct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SzPct val="100000"/>
        <a:buFont typeface="Arial" pitchFamily="34"/>
        <a:buChar char="•"/>
        <a:tabLst>
          <a:tab pos="0" algn="l"/>
          <a:tab pos="448915" algn="l"/>
          <a:tab pos="898196" algn="l"/>
          <a:tab pos="1347478" algn="l"/>
          <a:tab pos="1796759" algn="l"/>
          <a:tab pos="2246040" algn="l"/>
          <a:tab pos="2695322" algn="l"/>
          <a:tab pos="3144603" algn="l"/>
          <a:tab pos="3593875" algn="l"/>
          <a:tab pos="4043156" algn="l"/>
          <a:tab pos="4492438" algn="l"/>
          <a:tab pos="4941719" algn="l"/>
          <a:tab pos="5391000" algn="l"/>
          <a:tab pos="5840281" algn="l"/>
          <a:tab pos="6289563" algn="l"/>
          <a:tab pos="6738844" algn="l"/>
          <a:tab pos="7188116" algn="l"/>
          <a:tab pos="7637397" algn="l"/>
          <a:tab pos="8086679" algn="l"/>
          <a:tab pos="8535960" algn="l"/>
          <a:tab pos="8985241" algn="l"/>
        </a:tabLst>
        <a:defRPr lang="cs-CZ" sz="4400" b="0" i="0" u="none" strike="noStrike" kern="0" cap="none" spc="0" baseline="0">
          <a:solidFill>
            <a:srgbClr val="000000"/>
          </a:solidFill>
          <a:uFillTx/>
          <a:latin typeface="Arial" pitchFamily="34"/>
        </a:defRPr>
      </a:lvl1pPr>
    </p:titleStyle>
    <p:bodyStyle>
      <a:lvl1pPr marL="341281" marR="0" lvl="0" indent="-341281" algn="l" defTabSz="914400" rtl="0" fontAlgn="auto" hangingPunct="0">
        <a:lnSpc>
          <a:spcPct val="100000"/>
        </a:lnSpc>
        <a:spcBef>
          <a:spcPts val="800"/>
        </a:spcBef>
        <a:spcAft>
          <a:spcPts val="0"/>
        </a:spcAft>
        <a:buClr>
          <a:srgbClr val="000000"/>
        </a:buClr>
        <a:buSzPct val="100000"/>
        <a:buFont typeface="Arial" pitchFamily="34"/>
        <a:buChar char="•"/>
        <a:tabLst>
          <a:tab pos="107643" algn="l"/>
          <a:tab pos="556923" algn="l"/>
          <a:tab pos="1006205" algn="l"/>
          <a:tab pos="1455477" algn="l"/>
          <a:tab pos="1904758" algn="l"/>
          <a:tab pos="2354039" algn="l"/>
          <a:tab pos="2803321" algn="l"/>
          <a:tab pos="3252602" algn="l"/>
          <a:tab pos="3701883" algn="l"/>
          <a:tab pos="4151156" algn="l"/>
          <a:tab pos="4600437" algn="l"/>
          <a:tab pos="5049718" algn="l"/>
          <a:tab pos="5498999" algn="l"/>
          <a:tab pos="5948281" algn="l"/>
          <a:tab pos="6397562" algn="l"/>
          <a:tab pos="6846843" algn="l"/>
          <a:tab pos="7296125" algn="l"/>
          <a:tab pos="7745397" algn="l"/>
          <a:tab pos="8194321" algn="l"/>
          <a:tab pos="8643603" algn="l"/>
        </a:tabLst>
        <a:defRPr lang="cs-CZ" sz="3200" b="0" i="0" u="none" strike="noStrike" kern="0" cap="none" spc="0" baseline="0">
          <a:solidFill>
            <a:srgbClr val="000000"/>
          </a:solidFill>
          <a:uFillTx/>
          <a:latin typeface="Arial" pitchFamily="34"/>
          <a:ea typeface="DejaVu Sans" pitchFamily="2"/>
          <a:cs typeface="DejaVu Sans" pitchFamily="2"/>
        </a:defRPr>
      </a:lvl1pPr>
      <a:lvl2pPr marL="741240" marR="0" lvl="1" indent="-284040" algn="l" defTabSz="914400" rtl="0" fontAlgn="auto" hangingPunct="0">
        <a:lnSpc>
          <a:spcPct val="100000"/>
        </a:lnSpc>
        <a:spcBef>
          <a:spcPts val="695"/>
        </a:spcBef>
        <a:spcAft>
          <a:spcPts val="0"/>
        </a:spcAft>
        <a:buClr>
          <a:srgbClr val="000000"/>
        </a:buClr>
        <a:buSzPct val="100000"/>
        <a:buFont typeface="Arial" pitchFamily="34"/>
        <a:buChar char="–"/>
        <a:tabLst>
          <a:tab pos="156957" algn="l"/>
          <a:tab pos="606238" algn="l"/>
          <a:tab pos="1055519" algn="l"/>
          <a:tab pos="1504800" algn="l"/>
          <a:tab pos="1954081" algn="l"/>
          <a:tab pos="2403363" algn="l"/>
          <a:tab pos="2852644" algn="l"/>
          <a:tab pos="3301916" algn="l"/>
          <a:tab pos="3751197" algn="l"/>
          <a:tab pos="4200479" algn="l"/>
          <a:tab pos="4649760" algn="l"/>
          <a:tab pos="5099041" algn="l"/>
          <a:tab pos="5547957" algn="l"/>
          <a:tab pos="5997238" algn="l"/>
          <a:tab pos="6446519" algn="l"/>
          <a:tab pos="6895801" algn="l"/>
          <a:tab pos="7345082" algn="l"/>
          <a:tab pos="7794363" algn="l"/>
          <a:tab pos="8243635" algn="l"/>
          <a:tab pos="8692917" algn="l"/>
        </a:tabLst>
        <a:defRPr lang="cs-CZ" sz="2800" b="0" i="0" u="none" strike="noStrike" kern="0" cap="none" spc="0" baseline="0">
          <a:solidFill>
            <a:srgbClr val="000000"/>
          </a:solidFill>
          <a:uFillTx/>
          <a:latin typeface="Arial" pitchFamily="34"/>
          <a:ea typeface="DejaVu Sans" pitchFamily="2"/>
          <a:cs typeface="DejaVu Sans" pitchFamily="2"/>
        </a:defRPr>
      </a:lvl2pPr>
      <a:lvl3pPr marL="1143000" marR="0" lvl="2" indent="-228600" algn="l" defTabSz="914400" rtl="0" fontAlgn="auto" hangingPunct="0">
        <a:lnSpc>
          <a:spcPct val="100000"/>
        </a:lnSpc>
        <a:spcBef>
          <a:spcPts val="600"/>
        </a:spcBef>
        <a:spcAft>
          <a:spcPts val="0"/>
        </a:spcAft>
        <a:buClr>
          <a:srgbClr val="000000"/>
        </a:buClr>
        <a:buSzPct val="100000"/>
        <a:buFont typeface="Arial" pitchFamily="34"/>
        <a:buChar char="•"/>
        <a:tabLst>
          <a:tab pos="204479" algn="l"/>
          <a:tab pos="653760" algn="l"/>
          <a:tab pos="1103041" algn="l"/>
          <a:tab pos="1552322" algn="l"/>
          <a:tab pos="2001603" algn="l"/>
          <a:tab pos="2450875" algn="l"/>
          <a:tab pos="2900156" algn="l"/>
          <a:tab pos="3349438" algn="l"/>
          <a:tab pos="3798719" algn="l"/>
          <a:tab pos="4248000" algn="l"/>
          <a:tab pos="4697281" algn="l"/>
          <a:tab pos="5146563" algn="l"/>
          <a:tab pos="5595844" algn="l"/>
          <a:tab pos="6045116" algn="l"/>
          <a:tab pos="6494397" algn="l"/>
          <a:tab pos="6943679" algn="l"/>
          <a:tab pos="7392960" algn="l"/>
          <a:tab pos="7842241" algn="l"/>
          <a:tab pos="8291157" algn="l"/>
          <a:tab pos="8740438" algn="l"/>
        </a:tabLst>
        <a:defRPr lang="cs-CZ" sz="2400" b="0" i="0" u="none" strike="noStrike" kern="0" cap="none" spc="0" baseline="0">
          <a:solidFill>
            <a:srgbClr val="000000"/>
          </a:solidFill>
          <a:uFillTx/>
          <a:latin typeface="Arial" pitchFamily="34"/>
          <a:ea typeface="DejaVu Sans" pitchFamily="2"/>
          <a:cs typeface="DejaVu Sans" pitchFamily="2"/>
        </a:defRPr>
      </a:lvl3pPr>
      <a:lvl4pPr marL="1600200" marR="0" lvl="3" indent="-228600" algn="l" defTabSz="914400" rtl="0" fontAlgn="auto" hangingPunct="0">
        <a:lnSpc>
          <a:spcPct val="100000"/>
        </a:lnSpc>
        <a:spcBef>
          <a:spcPts val="500"/>
        </a:spcBef>
        <a:spcAft>
          <a:spcPts val="0"/>
        </a:spcAft>
        <a:buClr>
          <a:srgbClr val="000000"/>
        </a:buClr>
        <a:buSzPct val="100000"/>
        <a:buFont typeface="Arial" pitchFamily="34"/>
        <a:buChar char="–"/>
        <a:tabLst>
          <a:tab pos="196560" algn="l"/>
          <a:tab pos="645841" algn="l"/>
          <a:tab pos="1095123" algn="l"/>
          <a:tab pos="1544404" algn="l"/>
          <a:tab pos="1993684" algn="l"/>
          <a:tab pos="2442956" algn="l"/>
          <a:tab pos="2892238" algn="l"/>
          <a:tab pos="3341519" algn="l"/>
          <a:tab pos="3790800" algn="l"/>
          <a:tab pos="4240081" algn="l"/>
          <a:tab pos="4689363" algn="l"/>
          <a:tab pos="5138644" algn="l"/>
          <a:tab pos="5587916" algn="l"/>
          <a:tab pos="6037197" algn="l"/>
          <a:tab pos="6486479" algn="l"/>
          <a:tab pos="6935760" algn="l"/>
          <a:tab pos="7385041" algn="l"/>
          <a:tab pos="7833957" algn="l"/>
          <a:tab pos="8283238" algn="l"/>
          <a:tab pos="8732520" algn="l"/>
        </a:tabLst>
        <a:defRPr lang="cs-CZ" sz="2000" b="0" i="0" u="none" strike="noStrike" kern="0" cap="none" spc="0" baseline="0">
          <a:solidFill>
            <a:srgbClr val="000000"/>
          </a:solidFill>
          <a:uFillTx/>
          <a:latin typeface="Arial" pitchFamily="34"/>
          <a:ea typeface="DejaVu Sans" pitchFamily="2"/>
          <a:cs typeface="DejaVu Sans" pitchFamily="2"/>
        </a:defRPr>
      </a:lvl4pPr>
      <a:lvl5pPr marL="2057400" marR="0" lvl="4" indent="-228600" algn="l" defTabSz="914400" rtl="0" fontAlgn="auto" hangingPunct="0">
        <a:lnSpc>
          <a:spcPct val="100000"/>
        </a:lnSpc>
        <a:spcBef>
          <a:spcPts val="500"/>
        </a:spcBef>
        <a:spcAft>
          <a:spcPts val="0"/>
        </a:spcAft>
        <a:buClr>
          <a:srgbClr val="000000"/>
        </a:buClr>
        <a:buSzPct val="100000"/>
        <a:buFont typeface="Arial" pitchFamily="34"/>
        <a:buChar char="»"/>
        <a:tabLst>
          <a:tab pos="188641" algn="l"/>
          <a:tab pos="637923" algn="l"/>
          <a:tab pos="1087204" algn="l"/>
          <a:tab pos="1536476" algn="l"/>
          <a:tab pos="1985757" algn="l"/>
          <a:tab pos="2435038" algn="l"/>
          <a:tab pos="2884319" algn="l"/>
          <a:tab pos="3333600" algn="l"/>
          <a:tab pos="3782881" algn="l"/>
          <a:tab pos="4232163" algn="l"/>
          <a:tab pos="4681444" algn="l"/>
          <a:tab pos="5130716" algn="l"/>
          <a:tab pos="5579997" algn="l"/>
          <a:tab pos="6029279" algn="l"/>
          <a:tab pos="6478560" algn="l"/>
          <a:tab pos="6927841" algn="l"/>
          <a:tab pos="7376757" algn="l"/>
          <a:tab pos="7826038" algn="l"/>
          <a:tab pos="8275320" algn="l"/>
          <a:tab pos="8724601" algn="l"/>
        </a:tabLst>
        <a:defRPr lang="cs-CZ" sz="2000" b="0" i="0" u="none" strike="noStrike" kern="0" cap="none" spc="0" baseline="0">
          <a:solidFill>
            <a:srgbClr val="000000"/>
          </a:solidFill>
          <a:uFillTx/>
          <a:latin typeface="Arial" pitchFamily="34"/>
          <a:ea typeface="DejaVu Sans" pitchFamily="2"/>
          <a:cs typeface="DejaVu Sans" pitchFamily="2"/>
        </a:defRPr>
      </a:lvl5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://www.techlib.cz/cs/1733-e-knihy-academia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Relationship Id="rId5" Type="http://schemas.openxmlformats.org/officeDocument/2006/relationships/hyperlink" Target="http://imageserver.techlib.cz/" TargetMode="External"/><Relationship Id="rId4" Type="http://schemas.openxmlformats.org/officeDocument/2006/relationships/hyperlink" Target="http://k4.techlib.cz/search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kupina 1"/>
          <p:cNvGrpSpPr/>
          <p:nvPr/>
        </p:nvGrpSpPr>
        <p:grpSpPr>
          <a:xfrm>
            <a:off x="611276" y="188997"/>
            <a:ext cx="7813438" cy="1439649"/>
            <a:chOff x="611276" y="188997"/>
            <a:chExt cx="7813438" cy="1439649"/>
          </a:xfrm>
        </p:grpSpPr>
        <p:pic>
          <p:nvPicPr>
            <p:cNvPr id="3" name="Obrázek 2"/>
            <p:cNvPicPr>
              <a:picLocks noChangeAspect="1"/>
            </p:cNvPicPr>
            <p:nvPr/>
          </p:nvPicPr>
          <p:blipFill>
            <a:blip r:embed="rId3">
              <a:lum/>
              <a:alphaModFix/>
            </a:blip>
            <a:srcRect/>
            <a:stretch>
              <a:fillRect/>
            </a:stretch>
          </p:blipFill>
          <p:spPr>
            <a:xfrm>
              <a:off x="611276" y="188997"/>
              <a:ext cx="2035079" cy="1390683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" name="Skupina 3"/>
            <p:cNvGrpSpPr/>
            <p:nvPr/>
          </p:nvGrpSpPr>
          <p:grpSpPr>
            <a:xfrm>
              <a:off x="791998" y="1327315"/>
              <a:ext cx="7632716" cy="301331"/>
              <a:chOff x="791998" y="1327315"/>
              <a:chExt cx="7632716" cy="301331"/>
            </a:xfrm>
          </p:grpSpPr>
          <p:sp>
            <p:nvSpPr>
              <p:cNvPr id="5" name="Přímá spojnice 4"/>
              <p:cNvSpPr/>
              <p:nvPr/>
            </p:nvSpPr>
            <p:spPr>
              <a:xfrm>
                <a:off x="791998" y="1522439"/>
                <a:ext cx="7632716" cy="1435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ss"/>
                  <a:gd name="f6" fmla="val 0"/>
                  <a:gd name="f7" fmla="+- 0 0 -180"/>
                  <a:gd name="f8" fmla="+- 0 0 -360"/>
                  <a:gd name="f9" fmla="abs f3"/>
                  <a:gd name="f10" fmla="abs f4"/>
                  <a:gd name="f11" fmla="abs f5"/>
                  <a:gd name="f12" fmla="*/ f7 f0 1"/>
                  <a:gd name="f13" fmla="*/ f8 f0 1"/>
                  <a:gd name="f14" fmla="?: f9 f3 1"/>
                  <a:gd name="f15" fmla="?: f10 f4 1"/>
                  <a:gd name="f16" fmla="?: f11 f5 1"/>
                  <a:gd name="f17" fmla="*/ f12 1 f2"/>
                  <a:gd name="f18" fmla="*/ f13 1 f2"/>
                  <a:gd name="f19" fmla="*/ f14 1 21600"/>
                  <a:gd name="f20" fmla="*/ f15 1 21600"/>
                  <a:gd name="f21" fmla="*/ 21600 f14 1"/>
                  <a:gd name="f22" fmla="*/ 21600 f15 1"/>
                  <a:gd name="f23" fmla="+- f17 0 f1"/>
                  <a:gd name="f24" fmla="+- f18 0 f1"/>
                  <a:gd name="f25" fmla="min f20 f19"/>
                  <a:gd name="f26" fmla="*/ f21 1 f16"/>
                  <a:gd name="f27" fmla="*/ f22 1 f16"/>
                  <a:gd name="f28" fmla="val f26"/>
                  <a:gd name="f29" fmla="val f27"/>
                  <a:gd name="f30" fmla="*/ f6 f25 1"/>
                  <a:gd name="f31" fmla="*/ f28 f25 1"/>
                  <a:gd name="f32" fmla="*/ f29 f2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0" y="f30"/>
                  </a:cxn>
                  <a:cxn ang="f24">
                    <a:pos x="f31" y="f32"/>
                  </a:cxn>
                </a:cxnLst>
                <a:rect l="f30" t="f30" r="f31" b="f32"/>
                <a:pathLst>
                  <a:path>
                    <a:moveTo>
                      <a:pt x="f30" y="f30"/>
                    </a:moveTo>
                    <a:lnTo>
                      <a:pt x="f31" y="f32"/>
                    </a:lnTo>
                  </a:path>
                </a:pathLst>
              </a:custGeom>
              <a:noFill/>
              <a:ln w="9363">
                <a:solidFill>
                  <a:srgbClr val="000000"/>
                </a:solidFill>
                <a:prstDash val="solid"/>
                <a:miter/>
              </a:ln>
            </p:spPr>
            <p:txBody>
              <a:bodyPr vert="horz" wrap="square" lIns="90004" tIns="46798" rIns="90004" bIns="46798" anchor="t" anchorCtr="0" compatLnSpc="1"/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>
                    <a:tab pos="0" algn="l"/>
                    <a:tab pos="448915" algn="l"/>
                    <a:tab pos="898196" algn="l"/>
                    <a:tab pos="1347478" algn="l"/>
                    <a:tab pos="1796759" algn="l"/>
                    <a:tab pos="2246040" algn="l"/>
                    <a:tab pos="2695322" algn="l"/>
                    <a:tab pos="3144603" algn="l"/>
                    <a:tab pos="3593875" algn="l"/>
                    <a:tab pos="4043156" algn="l"/>
                    <a:tab pos="4492438" algn="l"/>
                    <a:tab pos="4941719" algn="l"/>
                    <a:tab pos="5391000" algn="l"/>
                    <a:tab pos="5840281" algn="l"/>
                    <a:tab pos="6289563" algn="l"/>
                    <a:tab pos="6738844" algn="l"/>
                    <a:tab pos="7188116" algn="l"/>
                    <a:tab pos="7637397" algn="l"/>
                    <a:tab pos="8086679" algn="l"/>
                    <a:tab pos="8535960" algn="l"/>
                    <a:tab pos="8985241" algn="l"/>
                  </a:tabLs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cs-CZ" sz="1800" b="0" i="0" u="none" strike="noStrike" kern="1200" cap="none" spc="0" baseline="0">
                  <a:solidFill>
                    <a:srgbClr val="000000"/>
                  </a:solidFill>
                  <a:uFillTx/>
                  <a:latin typeface="Arial" pitchFamily="34"/>
                  <a:ea typeface="DejaVu Sans" pitchFamily="2"/>
                  <a:cs typeface="DejaVu Sans" pitchFamily="2"/>
                </a:endParaRPr>
              </a:p>
            </p:txBody>
          </p:sp>
          <p:grpSp>
            <p:nvGrpSpPr>
              <p:cNvPr id="6" name="Skupina 5"/>
              <p:cNvGrpSpPr/>
              <p:nvPr/>
            </p:nvGrpSpPr>
            <p:grpSpPr>
              <a:xfrm>
                <a:off x="871560" y="1413004"/>
                <a:ext cx="147602" cy="215642"/>
                <a:chOff x="871560" y="1413004"/>
                <a:chExt cx="147602" cy="215642"/>
              </a:xfrm>
            </p:grpSpPr>
            <p:sp>
              <p:nvSpPr>
                <p:cNvPr id="7" name="Přímá spojnice 6"/>
                <p:cNvSpPr/>
                <p:nvPr/>
              </p:nvSpPr>
              <p:spPr>
                <a:xfrm>
                  <a:off x="936720" y="1413004"/>
                  <a:ext cx="1435" cy="215642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  <p:sp>
              <p:nvSpPr>
                <p:cNvPr id="8" name="Přímá spojnice 7"/>
                <p:cNvSpPr/>
                <p:nvPr/>
              </p:nvSpPr>
              <p:spPr>
                <a:xfrm flipH="1">
                  <a:off x="871560" y="1425604"/>
                  <a:ext cx="147602" cy="17784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</p:grpSp>
          <p:grpSp>
            <p:nvGrpSpPr>
              <p:cNvPr id="9" name="Skupina 8"/>
              <p:cNvGrpSpPr/>
              <p:nvPr/>
            </p:nvGrpSpPr>
            <p:grpSpPr>
              <a:xfrm>
                <a:off x="8263076" y="1403283"/>
                <a:ext cx="147602" cy="215999"/>
                <a:chOff x="8263076" y="1403283"/>
                <a:chExt cx="147602" cy="215999"/>
              </a:xfrm>
            </p:grpSpPr>
            <p:sp>
              <p:nvSpPr>
                <p:cNvPr id="10" name="Přímá spojnice 9"/>
                <p:cNvSpPr/>
                <p:nvPr/>
              </p:nvSpPr>
              <p:spPr>
                <a:xfrm>
                  <a:off x="8327879" y="1403283"/>
                  <a:ext cx="1801" cy="215999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  <p:sp>
              <p:nvSpPr>
                <p:cNvPr id="11" name="Přímá spojnice 10"/>
                <p:cNvSpPr/>
                <p:nvPr/>
              </p:nvSpPr>
              <p:spPr>
                <a:xfrm flipH="1">
                  <a:off x="8263076" y="1415884"/>
                  <a:ext cx="147602" cy="17784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</p:grpSp>
          <p:sp>
            <p:nvSpPr>
              <p:cNvPr id="12" name="Volný tvar 11"/>
              <p:cNvSpPr/>
              <p:nvPr/>
            </p:nvSpPr>
            <p:spPr>
              <a:xfrm>
                <a:off x="3757681" y="1327315"/>
                <a:ext cx="1655640" cy="21887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1600"/>
                  <a:gd name="f4" fmla="*/ f0 1 21600"/>
                  <a:gd name="f5" fmla="*/ f1 1 21600"/>
                  <a:gd name="f6" fmla="+- f3 0 f2"/>
                  <a:gd name="f7" fmla="*/ f6 1 21600"/>
                  <a:gd name="f8" fmla="*/ f2 1 f7"/>
                  <a:gd name="f9" fmla="*/ f3 1 f7"/>
                  <a:gd name="f10" fmla="*/ f8 f4 1"/>
                  <a:gd name="f11" fmla="*/ f9 f4 1"/>
                  <a:gd name="f12" fmla="*/ f9 f5 1"/>
                  <a:gd name="f13" fmla="*/ f8 f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0" t="f13" r="f11" b="f12"/>
                <a:pathLst>
                  <a:path w="21600" h="21600">
                    <a:moveTo>
                      <a:pt x="f2" y="f2"/>
                    </a:moveTo>
                    <a:lnTo>
                      <a:pt x="f3" y="f2"/>
                    </a:lnTo>
                    <a:lnTo>
                      <a:pt x="f3" y="f3"/>
                    </a:lnTo>
                    <a:lnTo>
                      <a:pt x="f2" y="f3"/>
                    </a:lnTo>
                    <a:lnTo>
                      <a:pt x="f2" y="f2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4" tIns="46798" rIns="90004" bIns="46798" anchor="ctr" anchorCtr="1" compatLnSpc="1"/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>
                    <a:tab pos="0" algn="l"/>
                    <a:tab pos="448915" algn="l"/>
                    <a:tab pos="898196" algn="l"/>
                    <a:tab pos="1347478" algn="l"/>
                    <a:tab pos="1796759" algn="l"/>
                    <a:tab pos="2246040" algn="l"/>
                    <a:tab pos="2695322" algn="l"/>
                    <a:tab pos="3144603" algn="l"/>
                    <a:tab pos="3593875" algn="l"/>
                    <a:tab pos="4043156" algn="l"/>
                    <a:tab pos="4492438" algn="l"/>
                    <a:tab pos="4941719" algn="l"/>
                    <a:tab pos="5391000" algn="l"/>
                    <a:tab pos="5840281" algn="l"/>
                    <a:tab pos="6289563" algn="l"/>
                    <a:tab pos="6738844" algn="l"/>
                    <a:tab pos="7188116" algn="l"/>
                    <a:tab pos="7637397" algn="l"/>
                    <a:tab pos="8086679" algn="l"/>
                    <a:tab pos="8535960" algn="l"/>
                    <a:tab pos="8985241" algn="l"/>
                  </a:tabLs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cs-CZ" sz="800" b="0" i="0" u="none" strike="noStrike" kern="1200" cap="none" spc="0" baseline="0">
                    <a:solidFill>
                      <a:srgbClr val="000000"/>
                    </a:solidFill>
                    <a:uFillTx/>
                    <a:latin typeface="Univers 55" pitchFamily="34"/>
                    <a:ea typeface="DejaVu Sans" pitchFamily="2"/>
                    <a:cs typeface="DejaVu Sans" pitchFamily="2"/>
                  </a:rPr>
                  <a:t>210 mm</a:t>
                </a:r>
              </a:p>
            </p:txBody>
          </p:sp>
        </p:grpSp>
      </p:grpSp>
      <p:sp>
        <p:nvSpPr>
          <p:cNvPr id="13" name="Volný tvar 12"/>
          <p:cNvSpPr/>
          <p:nvPr/>
        </p:nvSpPr>
        <p:spPr>
          <a:xfrm>
            <a:off x="971641" y="1844637"/>
            <a:ext cx="7345439" cy="64764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6798" rIns="90004" bIns="46798" anchor="ctr" anchorCtr="0" compatLnSpc="1"/>
          <a:lstStyle/>
          <a:p>
            <a:pPr marL="0" marR="0" lvl="0" indent="0" algn="l" defTabSz="914400" rtl="0" fontAlgn="auto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400" b="1" i="0" u="none" strike="noStrike" kern="1200" cap="none" spc="0" baseline="0">
                <a:solidFill>
                  <a:srgbClr val="000000"/>
                </a:solidFill>
                <a:uFillTx/>
                <a:latin typeface="Univers Com 65 Bold" pitchFamily="34"/>
                <a:ea typeface="DejaVu Sans" pitchFamily="2"/>
                <a:cs typeface="DejaVu Sans" pitchFamily="2"/>
              </a:rPr>
              <a:t>eKnihy v NTK  - 2013</a:t>
            </a:r>
          </a:p>
        </p:txBody>
      </p:sp>
      <p:sp>
        <p:nvSpPr>
          <p:cNvPr id="14" name="Volný tvar 13"/>
          <p:cNvSpPr/>
          <p:nvPr/>
        </p:nvSpPr>
        <p:spPr>
          <a:xfrm>
            <a:off x="1042918" y="2520004"/>
            <a:ext cx="4717078" cy="3671636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6798" rIns="90004" bIns="46798" anchor="t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CE3736"/>
              </a:buClr>
              <a:buSzPct val="100000"/>
              <a:buFont typeface="Wingdings" pitchFamily="2"/>
              <a:buChar char=""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0" i="0" u="none" strike="noStrike" kern="1200" cap="none" spc="0" baseline="0">
                <a:solidFill>
                  <a:srgbClr val="000000"/>
                </a:solidFill>
                <a:uFillTx/>
                <a:latin typeface="Univers Com 55" pitchFamily="34"/>
                <a:ea typeface="DejaVu Sans" pitchFamily="2"/>
                <a:cs typeface="DejaVu Sans" pitchFamily="2"/>
              </a:rPr>
              <a:t> Jan Kolátor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CE3736"/>
              </a:buClr>
              <a:buSzPct val="100000"/>
              <a:buFont typeface="Wingdings" pitchFamily="2"/>
              <a:buChar char=""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Univers Com 55" pitchFamily="34"/>
                <a:ea typeface="DejaVu Sans" pitchFamily="2"/>
                <a:cs typeface="DejaVu Sans" pitchFamily="2"/>
              </a:rPr>
              <a:t> jan.kolator@techlib.cz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CE3736"/>
              </a:buClr>
              <a:buSzPct val="100000"/>
              <a:buFont typeface="Wingdings" pitchFamily="2"/>
              <a:buChar char=""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0" i="0" u="none" strike="noStrike" kern="1200" cap="none" spc="0" baseline="0">
                <a:solidFill>
                  <a:srgbClr val="000000"/>
                </a:solidFill>
                <a:uFillTx/>
                <a:latin typeface="Univers Com 55" pitchFamily="34"/>
                <a:ea typeface="DejaVu Sans" pitchFamily="2"/>
                <a:cs typeface="DejaVu Sans" pitchFamily="2"/>
              </a:rPr>
              <a:t> icq: 229964014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CE3736"/>
              </a:buClr>
              <a:buSzPct val="100000"/>
              <a:buFont typeface="Wingdings" pitchFamily="2"/>
              <a:buChar char=""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Univers Com 55" pitchFamily="34"/>
                <a:ea typeface="DejaVu Sans" pitchFamily="2"/>
                <a:cs typeface="DejaVu Sans" pitchFamily="2"/>
              </a:rPr>
              <a:t> tel. 232 002 437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CE3736"/>
              </a:buClr>
              <a:buSzPct val="100000"/>
              <a:buFont typeface="Wingdings" pitchFamily="2"/>
              <a:buChar char=""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0" i="0" u="none" strike="noStrike" kern="1200" cap="none" spc="0" baseline="0">
                <a:solidFill>
                  <a:srgbClr val="000000"/>
                </a:solidFill>
                <a:uFillTx/>
                <a:latin typeface="Univers Com 55" pitchFamily="34"/>
                <a:ea typeface="DejaVu Sans" pitchFamily="2"/>
                <a:cs typeface="DejaVu Sans" pitchFamily="2"/>
              </a:rPr>
              <a:t> Stůl: 4.20.04/36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0" i="0" u="none" strike="noStrike" kern="1200" cap="none" spc="0" baseline="0">
                <a:solidFill>
                  <a:srgbClr val="000000"/>
                </a:solidFill>
                <a:uFillTx/>
                <a:latin typeface="Univers Com 55" pitchFamily="34"/>
                <a:ea typeface="DejaVu Sans" pitchFamily="2"/>
                <a:cs typeface="DejaVu Sans" pitchFamily="2"/>
              </a:rPr>
              <a:t> 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Univers Com 55" pitchFamily="34"/>
              <a:ea typeface="DejaVu Sans" pitchFamily="2"/>
              <a:cs typeface="DejaVu Sans" pitchFamily="2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Univers Com 55" pitchFamily="34"/>
              <a:ea typeface="DejaVu Sans" pitchFamily="2"/>
              <a:cs typeface="DejaVu Sans" pitchFamily="2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Univers Com 55" pitchFamily="34"/>
              <a:ea typeface="DejaVu Sans" pitchFamily="2"/>
              <a:cs typeface="DejaVu Sans" pitchFamily="2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Univers Com 55" pitchFamily="34"/>
              <a:ea typeface="DejaVu Sans" pitchFamily="2"/>
              <a:cs typeface="DejaVu Sans" pitchFamily="2"/>
            </a:endParaRPr>
          </a:p>
        </p:txBody>
      </p:sp>
      <p:pic>
        <p:nvPicPr>
          <p:cNvPr id="15" name="Obrázek 14"/>
          <p:cNvPicPr>
            <a:picLocks noChangeAspect="1"/>
          </p:cNvPicPr>
          <p:nvPr/>
        </p:nvPicPr>
        <p:blipFill>
          <a:blip r:embed="rId4">
            <a:lum/>
            <a:alphaModFix/>
          </a:blip>
          <a:srcRect/>
          <a:stretch>
            <a:fillRect/>
          </a:stretch>
        </p:blipFill>
        <p:spPr>
          <a:xfrm>
            <a:off x="5743081" y="1988838"/>
            <a:ext cx="2520004" cy="3358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kupina 1"/>
          <p:cNvGrpSpPr/>
          <p:nvPr/>
        </p:nvGrpSpPr>
        <p:grpSpPr>
          <a:xfrm>
            <a:off x="611276" y="188997"/>
            <a:ext cx="7813438" cy="1439649"/>
            <a:chOff x="611276" y="188997"/>
            <a:chExt cx="7813438" cy="1439649"/>
          </a:xfrm>
        </p:grpSpPr>
        <p:pic>
          <p:nvPicPr>
            <p:cNvPr id="3" name="Obrázek 2"/>
            <p:cNvPicPr>
              <a:picLocks noChangeAspect="1"/>
            </p:cNvPicPr>
            <p:nvPr/>
          </p:nvPicPr>
          <p:blipFill>
            <a:blip r:embed="rId3">
              <a:lum/>
              <a:alphaModFix/>
            </a:blip>
            <a:srcRect/>
            <a:stretch>
              <a:fillRect/>
            </a:stretch>
          </p:blipFill>
          <p:spPr>
            <a:xfrm>
              <a:off x="611276" y="188997"/>
              <a:ext cx="2035079" cy="1390683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" name="Skupina 3"/>
            <p:cNvGrpSpPr/>
            <p:nvPr/>
          </p:nvGrpSpPr>
          <p:grpSpPr>
            <a:xfrm>
              <a:off x="791998" y="1327315"/>
              <a:ext cx="7632716" cy="301331"/>
              <a:chOff x="791998" y="1327315"/>
              <a:chExt cx="7632716" cy="301331"/>
            </a:xfrm>
          </p:grpSpPr>
          <p:sp>
            <p:nvSpPr>
              <p:cNvPr id="5" name="Přímá spojnice 4"/>
              <p:cNvSpPr/>
              <p:nvPr/>
            </p:nvSpPr>
            <p:spPr>
              <a:xfrm>
                <a:off x="791998" y="1522439"/>
                <a:ext cx="7632716" cy="1435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ss"/>
                  <a:gd name="f6" fmla="val 0"/>
                  <a:gd name="f7" fmla="+- 0 0 -180"/>
                  <a:gd name="f8" fmla="+- 0 0 -360"/>
                  <a:gd name="f9" fmla="abs f3"/>
                  <a:gd name="f10" fmla="abs f4"/>
                  <a:gd name="f11" fmla="abs f5"/>
                  <a:gd name="f12" fmla="*/ f7 f0 1"/>
                  <a:gd name="f13" fmla="*/ f8 f0 1"/>
                  <a:gd name="f14" fmla="?: f9 f3 1"/>
                  <a:gd name="f15" fmla="?: f10 f4 1"/>
                  <a:gd name="f16" fmla="?: f11 f5 1"/>
                  <a:gd name="f17" fmla="*/ f12 1 f2"/>
                  <a:gd name="f18" fmla="*/ f13 1 f2"/>
                  <a:gd name="f19" fmla="*/ f14 1 21600"/>
                  <a:gd name="f20" fmla="*/ f15 1 21600"/>
                  <a:gd name="f21" fmla="*/ 21600 f14 1"/>
                  <a:gd name="f22" fmla="*/ 21600 f15 1"/>
                  <a:gd name="f23" fmla="+- f17 0 f1"/>
                  <a:gd name="f24" fmla="+- f18 0 f1"/>
                  <a:gd name="f25" fmla="min f20 f19"/>
                  <a:gd name="f26" fmla="*/ f21 1 f16"/>
                  <a:gd name="f27" fmla="*/ f22 1 f16"/>
                  <a:gd name="f28" fmla="val f26"/>
                  <a:gd name="f29" fmla="val f27"/>
                  <a:gd name="f30" fmla="*/ f6 f25 1"/>
                  <a:gd name="f31" fmla="*/ f28 f25 1"/>
                  <a:gd name="f32" fmla="*/ f29 f2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0" y="f30"/>
                  </a:cxn>
                  <a:cxn ang="f24">
                    <a:pos x="f31" y="f32"/>
                  </a:cxn>
                </a:cxnLst>
                <a:rect l="f30" t="f30" r="f31" b="f32"/>
                <a:pathLst>
                  <a:path>
                    <a:moveTo>
                      <a:pt x="f30" y="f30"/>
                    </a:moveTo>
                    <a:lnTo>
                      <a:pt x="f31" y="f32"/>
                    </a:lnTo>
                  </a:path>
                </a:pathLst>
              </a:custGeom>
              <a:noFill/>
              <a:ln w="9363">
                <a:solidFill>
                  <a:srgbClr val="000000"/>
                </a:solidFill>
                <a:prstDash val="solid"/>
                <a:miter/>
              </a:ln>
            </p:spPr>
            <p:txBody>
              <a:bodyPr vert="horz" wrap="square" lIns="90004" tIns="46798" rIns="90004" bIns="46798" anchor="t" anchorCtr="0" compatLnSpc="1"/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>
                    <a:tab pos="0" algn="l"/>
                    <a:tab pos="448915" algn="l"/>
                    <a:tab pos="898196" algn="l"/>
                    <a:tab pos="1347478" algn="l"/>
                    <a:tab pos="1796759" algn="l"/>
                    <a:tab pos="2246040" algn="l"/>
                    <a:tab pos="2695322" algn="l"/>
                    <a:tab pos="3144603" algn="l"/>
                    <a:tab pos="3593875" algn="l"/>
                    <a:tab pos="4043156" algn="l"/>
                    <a:tab pos="4492438" algn="l"/>
                    <a:tab pos="4941719" algn="l"/>
                    <a:tab pos="5391000" algn="l"/>
                    <a:tab pos="5840281" algn="l"/>
                    <a:tab pos="6289563" algn="l"/>
                    <a:tab pos="6738844" algn="l"/>
                    <a:tab pos="7188116" algn="l"/>
                    <a:tab pos="7637397" algn="l"/>
                    <a:tab pos="8086679" algn="l"/>
                    <a:tab pos="8535960" algn="l"/>
                    <a:tab pos="8985241" algn="l"/>
                  </a:tabLs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cs-CZ" sz="1800" b="0" i="0" u="none" strike="noStrike" kern="1200" cap="none" spc="0" baseline="0">
                  <a:solidFill>
                    <a:srgbClr val="000000"/>
                  </a:solidFill>
                  <a:uFillTx/>
                  <a:latin typeface="Arial" pitchFamily="34"/>
                  <a:ea typeface="DejaVu Sans" pitchFamily="2"/>
                  <a:cs typeface="DejaVu Sans" pitchFamily="2"/>
                </a:endParaRPr>
              </a:p>
            </p:txBody>
          </p:sp>
          <p:grpSp>
            <p:nvGrpSpPr>
              <p:cNvPr id="6" name="Skupina 5"/>
              <p:cNvGrpSpPr/>
              <p:nvPr/>
            </p:nvGrpSpPr>
            <p:grpSpPr>
              <a:xfrm>
                <a:off x="871560" y="1413004"/>
                <a:ext cx="147602" cy="215642"/>
                <a:chOff x="871560" y="1413004"/>
                <a:chExt cx="147602" cy="215642"/>
              </a:xfrm>
            </p:grpSpPr>
            <p:sp>
              <p:nvSpPr>
                <p:cNvPr id="7" name="Přímá spojnice 6"/>
                <p:cNvSpPr/>
                <p:nvPr/>
              </p:nvSpPr>
              <p:spPr>
                <a:xfrm>
                  <a:off x="936720" y="1413004"/>
                  <a:ext cx="1435" cy="215642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  <p:sp>
              <p:nvSpPr>
                <p:cNvPr id="8" name="Přímá spojnice 7"/>
                <p:cNvSpPr/>
                <p:nvPr/>
              </p:nvSpPr>
              <p:spPr>
                <a:xfrm flipH="1">
                  <a:off x="871560" y="1425604"/>
                  <a:ext cx="147602" cy="17784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</p:grpSp>
          <p:grpSp>
            <p:nvGrpSpPr>
              <p:cNvPr id="9" name="Skupina 8"/>
              <p:cNvGrpSpPr/>
              <p:nvPr/>
            </p:nvGrpSpPr>
            <p:grpSpPr>
              <a:xfrm>
                <a:off x="8263076" y="1403283"/>
                <a:ext cx="147602" cy="215999"/>
                <a:chOff x="8263076" y="1403283"/>
                <a:chExt cx="147602" cy="215999"/>
              </a:xfrm>
            </p:grpSpPr>
            <p:sp>
              <p:nvSpPr>
                <p:cNvPr id="10" name="Přímá spojnice 9"/>
                <p:cNvSpPr/>
                <p:nvPr/>
              </p:nvSpPr>
              <p:spPr>
                <a:xfrm>
                  <a:off x="8327879" y="1403283"/>
                  <a:ext cx="1801" cy="215999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  <p:sp>
              <p:nvSpPr>
                <p:cNvPr id="11" name="Přímá spojnice 10"/>
                <p:cNvSpPr/>
                <p:nvPr/>
              </p:nvSpPr>
              <p:spPr>
                <a:xfrm flipH="1">
                  <a:off x="8263076" y="1415884"/>
                  <a:ext cx="147602" cy="17784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</p:grpSp>
          <p:sp>
            <p:nvSpPr>
              <p:cNvPr id="12" name="Volný tvar 11"/>
              <p:cNvSpPr/>
              <p:nvPr/>
            </p:nvSpPr>
            <p:spPr>
              <a:xfrm>
                <a:off x="3757681" y="1327315"/>
                <a:ext cx="1655640" cy="21887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1600"/>
                  <a:gd name="f4" fmla="*/ f0 1 21600"/>
                  <a:gd name="f5" fmla="*/ f1 1 21600"/>
                  <a:gd name="f6" fmla="+- f3 0 f2"/>
                  <a:gd name="f7" fmla="*/ f6 1 21600"/>
                  <a:gd name="f8" fmla="*/ f2 1 f7"/>
                  <a:gd name="f9" fmla="*/ f3 1 f7"/>
                  <a:gd name="f10" fmla="*/ f8 f4 1"/>
                  <a:gd name="f11" fmla="*/ f9 f4 1"/>
                  <a:gd name="f12" fmla="*/ f9 f5 1"/>
                  <a:gd name="f13" fmla="*/ f8 f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0" t="f13" r="f11" b="f12"/>
                <a:pathLst>
                  <a:path w="21600" h="21600">
                    <a:moveTo>
                      <a:pt x="f2" y="f2"/>
                    </a:moveTo>
                    <a:lnTo>
                      <a:pt x="f3" y="f2"/>
                    </a:lnTo>
                    <a:lnTo>
                      <a:pt x="f3" y="f3"/>
                    </a:lnTo>
                    <a:lnTo>
                      <a:pt x="f2" y="f3"/>
                    </a:lnTo>
                    <a:lnTo>
                      <a:pt x="f2" y="f2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4" tIns="46798" rIns="90004" bIns="46798" anchor="ctr" anchorCtr="1" compatLnSpc="1"/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>
                    <a:tab pos="0" algn="l"/>
                    <a:tab pos="448915" algn="l"/>
                    <a:tab pos="898196" algn="l"/>
                    <a:tab pos="1347478" algn="l"/>
                    <a:tab pos="1796759" algn="l"/>
                    <a:tab pos="2246040" algn="l"/>
                    <a:tab pos="2695322" algn="l"/>
                    <a:tab pos="3144603" algn="l"/>
                    <a:tab pos="3593875" algn="l"/>
                    <a:tab pos="4043156" algn="l"/>
                    <a:tab pos="4492438" algn="l"/>
                    <a:tab pos="4941719" algn="l"/>
                    <a:tab pos="5391000" algn="l"/>
                    <a:tab pos="5840281" algn="l"/>
                    <a:tab pos="6289563" algn="l"/>
                    <a:tab pos="6738844" algn="l"/>
                    <a:tab pos="7188116" algn="l"/>
                    <a:tab pos="7637397" algn="l"/>
                    <a:tab pos="8086679" algn="l"/>
                    <a:tab pos="8535960" algn="l"/>
                    <a:tab pos="8985241" algn="l"/>
                  </a:tabLs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cs-CZ" sz="800" b="0" i="0" u="none" strike="noStrike" kern="1200" cap="none" spc="0" baseline="0">
                    <a:solidFill>
                      <a:srgbClr val="000000"/>
                    </a:solidFill>
                    <a:uFillTx/>
                    <a:latin typeface="Univers 55" pitchFamily="34"/>
                    <a:ea typeface="DejaVu Sans" pitchFamily="2"/>
                    <a:cs typeface="DejaVu Sans" pitchFamily="2"/>
                  </a:rPr>
                  <a:t>210 mm</a:t>
                </a:r>
              </a:p>
            </p:txBody>
          </p:sp>
        </p:grpSp>
      </p:grpSp>
      <p:sp>
        <p:nvSpPr>
          <p:cNvPr id="13" name="Volný tvar 12"/>
          <p:cNvSpPr/>
          <p:nvPr/>
        </p:nvSpPr>
        <p:spPr>
          <a:xfrm>
            <a:off x="971641" y="1844637"/>
            <a:ext cx="7345439" cy="64764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6798" rIns="90004" bIns="46798" anchor="ctr" anchorCtr="0" compatLnSpc="1"/>
          <a:lstStyle/>
          <a:p>
            <a:pPr marL="0" marR="0" lvl="0" indent="0" algn="l" defTabSz="914400" rtl="0" fontAlgn="auto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400" b="1" i="0" u="none" strike="noStrike" kern="1200" cap="none" spc="0" baseline="0">
                <a:solidFill>
                  <a:srgbClr val="000000"/>
                </a:solidFill>
                <a:uFillTx/>
                <a:latin typeface="Univers Com 65 Bold" pitchFamily="34"/>
                <a:ea typeface="DejaVu Sans" pitchFamily="2"/>
                <a:cs typeface="DejaVu Sans" pitchFamily="2"/>
              </a:rPr>
              <a:t>Zdroje eKnih v NTK</a:t>
            </a:r>
          </a:p>
        </p:txBody>
      </p:sp>
      <p:sp>
        <p:nvSpPr>
          <p:cNvPr id="14" name="Volný tvar 13"/>
          <p:cNvSpPr/>
          <p:nvPr/>
        </p:nvSpPr>
        <p:spPr>
          <a:xfrm>
            <a:off x="1042964" y="2924946"/>
            <a:ext cx="4717078" cy="2493175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6798" rIns="90004" bIns="46798" anchor="t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CE3736"/>
              </a:buClr>
              <a:buSzPct val="100000"/>
              <a:buFont typeface="Wingdings" pitchFamily="2"/>
              <a:buChar char=""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0" i="0" u="none" strike="noStrike" kern="1200" cap="none" spc="0" baseline="0">
                <a:solidFill>
                  <a:srgbClr val="000000"/>
                </a:solidFill>
                <a:uFillTx/>
                <a:latin typeface="Univers Com 55" pitchFamily="34"/>
                <a:ea typeface="DejaVu Sans" pitchFamily="2"/>
                <a:cs typeface="DejaVu Sans" pitchFamily="2"/>
              </a:rPr>
              <a:t> </a:t>
            </a:r>
            <a:r>
              <a:rPr lang="cs-CZ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E-knihy do každé knihovny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CE3736"/>
              </a:buClr>
              <a:buSzPct val="100000"/>
              <a:buFont typeface="Wingdings" pitchFamily="2"/>
              <a:buChar char=""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1" i="0" u="none" strike="noStrike" kern="1200" cap="none" spc="0" baseline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CE3736"/>
              </a:buClr>
              <a:buSzPct val="100000"/>
              <a:buFont typeface="Wingdings" pitchFamily="2"/>
              <a:buChar char=""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1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 ebrary + ebrary Dash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CE3736"/>
              </a:buClr>
              <a:buSzPct val="100000"/>
              <a:buFont typeface="Wingdings" pitchFamily="2"/>
              <a:buChar char=""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1" i="0" u="none" strike="noStrike" kern="0" cap="none" spc="0" baseline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CE3736"/>
              </a:buClr>
              <a:buSzPct val="100000"/>
              <a:buFont typeface="Wingdings" pitchFamily="2"/>
              <a:buChar char=""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1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 K4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CE3736"/>
              </a:buClr>
              <a:buSzPct val="100000"/>
              <a:buFont typeface="Wingdings" pitchFamily="2"/>
              <a:buChar char=""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1" i="0" u="none" strike="noStrike" kern="0" cap="none" spc="0" baseline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CE3736"/>
              </a:buClr>
              <a:buSzPct val="100000"/>
              <a:buFont typeface="Wingdings" pitchFamily="2"/>
              <a:buChar char=""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1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 čtečky 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0" i="0" u="none" strike="noStrike" kern="1200" cap="none" spc="0" baseline="0">
                <a:solidFill>
                  <a:srgbClr val="000000"/>
                </a:solidFill>
                <a:uFillTx/>
                <a:latin typeface="Univers Com 55" pitchFamily="34"/>
                <a:ea typeface="DejaVu Sans" pitchFamily="2"/>
                <a:cs typeface="DejaVu Sans" pitchFamily="2"/>
              </a:rPr>
              <a:t>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Univers Com 55" pitchFamily="34"/>
              <a:ea typeface="DejaVu Sans" pitchFamily="2"/>
              <a:cs typeface="DejaVu Sans" pitchFamily="2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Univers Com 55" pitchFamily="34"/>
              <a:ea typeface="DejaVu Sans" pitchFamily="2"/>
              <a:cs typeface="DejaVu Sans" pitchFamily="2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Univers Com 55" pitchFamily="34"/>
              <a:ea typeface="DejaVu Sans" pitchFamily="2"/>
              <a:cs typeface="DejaVu Sans" pitchFamily="2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Univers Com 55" pitchFamily="34"/>
              <a:ea typeface="DejaVu Sans" pitchFamily="2"/>
              <a:cs typeface="DejaVu Sans" pitchFamily="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kupina 1"/>
          <p:cNvGrpSpPr/>
          <p:nvPr/>
        </p:nvGrpSpPr>
        <p:grpSpPr>
          <a:xfrm>
            <a:off x="611276" y="188997"/>
            <a:ext cx="7813438" cy="1439649"/>
            <a:chOff x="611276" y="188997"/>
            <a:chExt cx="7813438" cy="1439649"/>
          </a:xfrm>
        </p:grpSpPr>
        <p:pic>
          <p:nvPicPr>
            <p:cNvPr id="3" name="Obrázek 2"/>
            <p:cNvPicPr>
              <a:picLocks noChangeAspect="1"/>
            </p:cNvPicPr>
            <p:nvPr/>
          </p:nvPicPr>
          <p:blipFill>
            <a:blip r:embed="rId3">
              <a:lum/>
              <a:alphaModFix/>
            </a:blip>
            <a:srcRect/>
            <a:stretch>
              <a:fillRect/>
            </a:stretch>
          </p:blipFill>
          <p:spPr>
            <a:xfrm>
              <a:off x="611276" y="188997"/>
              <a:ext cx="2035079" cy="1390683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" name="Skupina 3"/>
            <p:cNvGrpSpPr/>
            <p:nvPr/>
          </p:nvGrpSpPr>
          <p:grpSpPr>
            <a:xfrm>
              <a:off x="791998" y="1327315"/>
              <a:ext cx="7632716" cy="301331"/>
              <a:chOff x="791998" y="1327315"/>
              <a:chExt cx="7632716" cy="301331"/>
            </a:xfrm>
          </p:grpSpPr>
          <p:sp>
            <p:nvSpPr>
              <p:cNvPr id="5" name="Přímá spojnice 4"/>
              <p:cNvSpPr/>
              <p:nvPr/>
            </p:nvSpPr>
            <p:spPr>
              <a:xfrm>
                <a:off x="791998" y="1522439"/>
                <a:ext cx="7632716" cy="1435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ss"/>
                  <a:gd name="f6" fmla="val 0"/>
                  <a:gd name="f7" fmla="+- 0 0 -180"/>
                  <a:gd name="f8" fmla="+- 0 0 -360"/>
                  <a:gd name="f9" fmla="abs f3"/>
                  <a:gd name="f10" fmla="abs f4"/>
                  <a:gd name="f11" fmla="abs f5"/>
                  <a:gd name="f12" fmla="*/ f7 f0 1"/>
                  <a:gd name="f13" fmla="*/ f8 f0 1"/>
                  <a:gd name="f14" fmla="?: f9 f3 1"/>
                  <a:gd name="f15" fmla="?: f10 f4 1"/>
                  <a:gd name="f16" fmla="?: f11 f5 1"/>
                  <a:gd name="f17" fmla="*/ f12 1 f2"/>
                  <a:gd name="f18" fmla="*/ f13 1 f2"/>
                  <a:gd name="f19" fmla="*/ f14 1 21600"/>
                  <a:gd name="f20" fmla="*/ f15 1 21600"/>
                  <a:gd name="f21" fmla="*/ 21600 f14 1"/>
                  <a:gd name="f22" fmla="*/ 21600 f15 1"/>
                  <a:gd name="f23" fmla="+- f17 0 f1"/>
                  <a:gd name="f24" fmla="+- f18 0 f1"/>
                  <a:gd name="f25" fmla="min f20 f19"/>
                  <a:gd name="f26" fmla="*/ f21 1 f16"/>
                  <a:gd name="f27" fmla="*/ f22 1 f16"/>
                  <a:gd name="f28" fmla="val f26"/>
                  <a:gd name="f29" fmla="val f27"/>
                  <a:gd name="f30" fmla="*/ f6 f25 1"/>
                  <a:gd name="f31" fmla="*/ f28 f25 1"/>
                  <a:gd name="f32" fmla="*/ f29 f2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0" y="f30"/>
                  </a:cxn>
                  <a:cxn ang="f24">
                    <a:pos x="f31" y="f32"/>
                  </a:cxn>
                </a:cxnLst>
                <a:rect l="f30" t="f30" r="f31" b="f32"/>
                <a:pathLst>
                  <a:path>
                    <a:moveTo>
                      <a:pt x="f30" y="f30"/>
                    </a:moveTo>
                    <a:lnTo>
                      <a:pt x="f31" y="f32"/>
                    </a:lnTo>
                  </a:path>
                </a:pathLst>
              </a:custGeom>
              <a:noFill/>
              <a:ln w="9363">
                <a:solidFill>
                  <a:srgbClr val="000000"/>
                </a:solidFill>
                <a:prstDash val="solid"/>
                <a:miter/>
              </a:ln>
            </p:spPr>
            <p:txBody>
              <a:bodyPr vert="horz" wrap="square" lIns="90004" tIns="46798" rIns="90004" bIns="46798" anchor="t" anchorCtr="0" compatLnSpc="1"/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>
                    <a:tab pos="0" algn="l"/>
                    <a:tab pos="448915" algn="l"/>
                    <a:tab pos="898196" algn="l"/>
                    <a:tab pos="1347478" algn="l"/>
                    <a:tab pos="1796759" algn="l"/>
                    <a:tab pos="2246040" algn="l"/>
                    <a:tab pos="2695322" algn="l"/>
                    <a:tab pos="3144603" algn="l"/>
                    <a:tab pos="3593875" algn="l"/>
                    <a:tab pos="4043156" algn="l"/>
                    <a:tab pos="4492438" algn="l"/>
                    <a:tab pos="4941719" algn="l"/>
                    <a:tab pos="5391000" algn="l"/>
                    <a:tab pos="5840281" algn="l"/>
                    <a:tab pos="6289563" algn="l"/>
                    <a:tab pos="6738844" algn="l"/>
                    <a:tab pos="7188116" algn="l"/>
                    <a:tab pos="7637397" algn="l"/>
                    <a:tab pos="8086679" algn="l"/>
                    <a:tab pos="8535960" algn="l"/>
                    <a:tab pos="8985241" algn="l"/>
                  </a:tabLs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cs-CZ" sz="1800" b="0" i="0" u="none" strike="noStrike" kern="1200" cap="none" spc="0" baseline="0">
                  <a:solidFill>
                    <a:srgbClr val="000000"/>
                  </a:solidFill>
                  <a:uFillTx/>
                  <a:latin typeface="Arial" pitchFamily="34"/>
                  <a:ea typeface="DejaVu Sans" pitchFamily="2"/>
                  <a:cs typeface="DejaVu Sans" pitchFamily="2"/>
                </a:endParaRPr>
              </a:p>
            </p:txBody>
          </p:sp>
          <p:grpSp>
            <p:nvGrpSpPr>
              <p:cNvPr id="6" name="Skupina 5"/>
              <p:cNvGrpSpPr/>
              <p:nvPr/>
            </p:nvGrpSpPr>
            <p:grpSpPr>
              <a:xfrm>
                <a:off x="871560" y="1413004"/>
                <a:ext cx="147602" cy="215642"/>
                <a:chOff x="871560" y="1413004"/>
                <a:chExt cx="147602" cy="215642"/>
              </a:xfrm>
            </p:grpSpPr>
            <p:sp>
              <p:nvSpPr>
                <p:cNvPr id="7" name="Přímá spojnice 6"/>
                <p:cNvSpPr/>
                <p:nvPr/>
              </p:nvSpPr>
              <p:spPr>
                <a:xfrm>
                  <a:off x="936720" y="1413004"/>
                  <a:ext cx="1435" cy="215642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  <p:sp>
              <p:nvSpPr>
                <p:cNvPr id="8" name="Přímá spojnice 7"/>
                <p:cNvSpPr/>
                <p:nvPr/>
              </p:nvSpPr>
              <p:spPr>
                <a:xfrm flipH="1">
                  <a:off x="871560" y="1425604"/>
                  <a:ext cx="147602" cy="17784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</p:grpSp>
          <p:grpSp>
            <p:nvGrpSpPr>
              <p:cNvPr id="9" name="Skupina 8"/>
              <p:cNvGrpSpPr/>
              <p:nvPr/>
            </p:nvGrpSpPr>
            <p:grpSpPr>
              <a:xfrm>
                <a:off x="8263076" y="1403283"/>
                <a:ext cx="147602" cy="215999"/>
                <a:chOff x="8263076" y="1403283"/>
                <a:chExt cx="147602" cy="215999"/>
              </a:xfrm>
            </p:grpSpPr>
            <p:sp>
              <p:nvSpPr>
                <p:cNvPr id="10" name="Přímá spojnice 9"/>
                <p:cNvSpPr/>
                <p:nvPr/>
              </p:nvSpPr>
              <p:spPr>
                <a:xfrm>
                  <a:off x="8327879" y="1403283"/>
                  <a:ext cx="1801" cy="215999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  <p:sp>
              <p:nvSpPr>
                <p:cNvPr id="11" name="Přímá spojnice 10"/>
                <p:cNvSpPr/>
                <p:nvPr/>
              </p:nvSpPr>
              <p:spPr>
                <a:xfrm flipH="1">
                  <a:off x="8263076" y="1415884"/>
                  <a:ext cx="147602" cy="17784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</p:grpSp>
          <p:sp>
            <p:nvSpPr>
              <p:cNvPr id="12" name="Volný tvar 11"/>
              <p:cNvSpPr/>
              <p:nvPr/>
            </p:nvSpPr>
            <p:spPr>
              <a:xfrm>
                <a:off x="3757681" y="1327315"/>
                <a:ext cx="1655640" cy="21887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1600"/>
                  <a:gd name="f4" fmla="*/ f0 1 21600"/>
                  <a:gd name="f5" fmla="*/ f1 1 21600"/>
                  <a:gd name="f6" fmla="+- f3 0 f2"/>
                  <a:gd name="f7" fmla="*/ f6 1 21600"/>
                  <a:gd name="f8" fmla="*/ f2 1 f7"/>
                  <a:gd name="f9" fmla="*/ f3 1 f7"/>
                  <a:gd name="f10" fmla="*/ f8 f4 1"/>
                  <a:gd name="f11" fmla="*/ f9 f4 1"/>
                  <a:gd name="f12" fmla="*/ f9 f5 1"/>
                  <a:gd name="f13" fmla="*/ f8 f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0" t="f13" r="f11" b="f12"/>
                <a:pathLst>
                  <a:path w="21600" h="21600">
                    <a:moveTo>
                      <a:pt x="f2" y="f2"/>
                    </a:moveTo>
                    <a:lnTo>
                      <a:pt x="f3" y="f2"/>
                    </a:lnTo>
                    <a:lnTo>
                      <a:pt x="f3" y="f3"/>
                    </a:lnTo>
                    <a:lnTo>
                      <a:pt x="f2" y="f3"/>
                    </a:lnTo>
                    <a:lnTo>
                      <a:pt x="f2" y="f2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4" tIns="46798" rIns="90004" bIns="46798" anchor="ctr" anchorCtr="1" compatLnSpc="1"/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>
                    <a:tab pos="0" algn="l"/>
                    <a:tab pos="448915" algn="l"/>
                    <a:tab pos="898196" algn="l"/>
                    <a:tab pos="1347478" algn="l"/>
                    <a:tab pos="1796759" algn="l"/>
                    <a:tab pos="2246040" algn="l"/>
                    <a:tab pos="2695322" algn="l"/>
                    <a:tab pos="3144603" algn="l"/>
                    <a:tab pos="3593875" algn="l"/>
                    <a:tab pos="4043156" algn="l"/>
                    <a:tab pos="4492438" algn="l"/>
                    <a:tab pos="4941719" algn="l"/>
                    <a:tab pos="5391000" algn="l"/>
                    <a:tab pos="5840281" algn="l"/>
                    <a:tab pos="6289563" algn="l"/>
                    <a:tab pos="6738844" algn="l"/>
                    <a:tab pos="7188116" algn="l"/>
                    <a:tab pos="7637397" algn="l"/>
                    <a:tab pos="8086679" algn="l"/>
                    <a:tab pos="8535960" algn="l"/>
                    <a:tab pos="8985241" algn="l"/>
                  </a:tabLs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cs-CZ" sz="800" b="0" i="0" u="none" strike="noStrike" kern="1200" cap="none" spc="0" baseline="0">
                    <a:solidFill>
                      <a:srgbClr val="000000"/>
                    </a:solidFill>
                    <a:uFillTx/>
                    <a:latin typeface="Univers 55" pitchFamily="34"/>
                    <a:ea typeface="DejaVu Sans" pitchFamily="2"/>
                    <a:cs typeface="DejaVu Sans" pitchFamily="2"/>
                  </a:rPr>
                  <a:t>210 mm</a:t>
                </a:r>
              </a:p>
            </p:txBody>
          </p:sp>
        </p:grpSp>
      </p:grpSp>
      <p:sp>
        <p:nvSpPr>
          <p:cNvPr id="13" name="Volný tvar 12"/>
          <p:cNvSpPr/>
          <p:nvPr/>
        </p:nvSpPr>
        <p:spPr>
          <a:xfrm>
            <a:off x="971641" y="1844637"/>
            <a:ext cx="7345439" cy="1080308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6798" rIns="90004" bIns="46798" anchor="ctr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400" b="0" i="0" u="none" strike="noStrike" kern="0" cap="none" spc="0" baseline="0">
                <a:solidFill>
                  <a:srgbClr val="000000"/>
                </a:solidFill>
                <a:uFillTx/>
                <a:latin typeface="Univers Com 65 Bold" pitchFamily="34"/>
                <a:ea typeface="DejaVu Sans" pitchFamily="2"/>
                <a:cs typeface="DejaVu Sans" pitchFamily="2"/>
              </a:rPr>
              <a:t>Návaznost na ekonomickou studii: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4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České e-knihy v českých knihovnách</a:t>
            </a:r>
            <a:r>
              <a:rPr lang="cs-CZ" sz="2400" b="1" i="0" u="none" strike="noStrike" kern="1200" cap="none" spc="0" baseline="0">
                <a:solidFill>
                  <a:srgbClr val="000000"/>
                </a:solidFill>
                <a:uFillTx/>
                <a:latin typeface="Univers Com 65 Bold" pitchFamily="34"/>
                <a:ea typeface="DejaVu Sans" pitchFamily="2"/>
                <a:cs typeface="DejaVu Sans" pitchFamily="2"/>
              </a:rPr>
              <a:t> </a:t>
            </a:r>
          </a:p>
        </p:txBody>
      </p:sp>
      <p:pic>
        <p:nvPicPr>
          <p:cNvPr id="14" name="Obrázek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42995" y="2924946"/>
            <a:ext cx="4896547" cy="3276587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TextovéPole 15"/>
          <p:cNvSpPr txBox="1"/>
          <p:nvPr/>
        </p:nvSpPr>
        <p:spPr>
          <a:xfrm>
            <a:off x="971641" y="2956300"/>
            <a:ext cx="3096304" cy="3416317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Náklady na vydání e-knihy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Náklady na zpřístupnění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Ekonomická efektivnost pro knihovnu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Rizika spojená s zpřístupněním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Právní analýza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kupina 1"/>
          <p:cNvGrpSpPr/>
          <p:nvPr/>
        </p:nvGrpSpPr>
        <p:grpSpPr>
          <a:xfrm>
            <a:off x="611276" y="188997"/>
            <a:ext cx="7813438" cy="1439649"/>
            <a:chOff x="611276" y="188997"/>
            <a:chExt cx="7813438" cy="1439649"/>
          </a:xfrm>
        </p:grpSpPr>
        <p:pic>
          <p:nvPicPr>
            <p:cNvPr id="3" name="Obrázek 2"/>
            <p:cNvPicPr>
              <a:picLocks noChangeAspect="1"/>
            </p:cNvPicPr>
            <p:nvPr/>
          </p:nvPicPr>
          <p:blipFill>
            <a:blip r:embed="rId3">
              <a:lum/>
              <a:alphaModFix/>
            </a:blip>
            <a:srcRect/>
            <a:stretch>
              <a:fillRect/>
            </a:stretch>
          </p:blipFill>
          <p:spPr>
            <a:xfrm>
              <a:off x="611276" y="188997"/>
              <a:ext cx="2035079" cy="1390683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" name="Skupina 3"/>
            <p:cNvGrpSpPr/>
            <p:nvPr/>
          </p:nvGrpSpPr>
          <p:grpSpPr>
            <a:xfrm>
              <a:off x="791998" y="1327315"/>
              <a:ext cx="7632716" cy="301331"/>
              <a:chOff x="791998" y="1327315"/>
              <a:chExt cx="7632716" cy="301331"/>
            </a:xfrm>
          </p:grpSpPr>
          <p:sp>
            <p:nvSpPr>
              <p:cNvPr id="5" name="Přímá spojnice 4"/>
              <p:cNvSpPr/>
              <p:nvPr/>
            </p:nvSpPr>
            <p:spPr>
              <a:xfrm>
                <a:off x="791998" y="1522439"/>
                <a:ext cx="7632716" cy="1435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ss"/>
                  <a:gd name="f6" fmla="val 0"/>
                  <a:gd name="f7" fmla="+- 0 0 -180"/>
                  <a:gd name="f8" fmla="+- 0 0 -360"/>
                  <a:gd name="f9" fmla="abs f3"/>
                  <a:gd name="f10" fmla="abs f4"/>
                  <a:gd name="f11" fmla="abs f5"/>
                  <a:gd name="f12" fmla="*/ f7 f0 1"/>
                  <a:gd name="f13" fmla="*/ f8 f0 1"/>
                  <a:gd name="f14" fmla="?: f9 f3 1"/>
                  <a:gd name="f15" fmla="?: f10 f4 1"/>
                  <a:gd name="f16" fmla="?: f11 f5 1"/>
                  <a:gd name="f17" fmla="*/ f12 1 f2"/>
                  <a:gd name="f18" fmla="*/ f13 1 f2"/>
                  <a:gd name="f19" fmla="*/ f14 1 21600"/>
                  <a:gd name="f20" fmla="*/ f15 1 21600"/>
                  <a:gd name="f21" fmla="*/ 21600 f14 1"/>
                  <a:gd name="f22" fmla="*/ 21600 f15 1"/>
                  <a:gd name="f23" fmla="+- f17 0 f1"/>
                  <a:gd name="f24" fmla="+- f18 0 f1"/>
                  <a:gd name="f25" fmla="min f20 f19"/>
                  <a:gd name="f26" fmla="*/ f21 1 f16"/>
                  <a:gd name="f27" fmla="*/ f22 1 f16"/>
                  <a:gd name="f28" fmla="val f26"/>
                  <a:gd name="f29" fmla="val f27"/>
                  <a:gd name="f30" fmla="*/ f6 f25 1"/>
                  <a:gd name="f31" fmla="*/ f28 f25 1"/>
                  <a:gd name="f32" fmla="*/ f29 f2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0" y="f30"/>
                  </a:cxn>
                  <a:cxn ang="f24">
                    <a:pos x="f31" y="f32"/>
                  </a:cxn>
                </a:cxnLst>
                <a:rect l="f30" t="f30" r="f31" b="f32"/>
                <a:pathLst>
                  <a:path>
                    <a:moveTo>
                      <a:pt x="f30" y="f30"/>
                    </a:moveTo>
                    <a:lnTo>
                      <a:pt x="f31" y="f32"/>
                    </a:lnTo>
                  </a:path>
                </a:pathLst>
              </a:custGeom>
              <a:noFill/>
              <a:ln w="9363">
                <a:solidFill>
                  <a:srgbClr val="000000"/>
                </a:solidFill>
                <a:prstDash val="solid"/>
                <a:miter/>
              </a:ln>
            </p:spPr>
            <p:txBody>
              <a:bodyPr vert="horz" wrap="square" lIns="90004" tIns="46798" rIns="90004" bIns="46798" anchor="t" anchorCtr="0" compatLnSpc="1"/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>
                    <a:tab pos="0" algn="l"/>
                    <a:tab pos="448915" algn="l"/>
                    <a:tab pos="898196" algn="l"/>
                    <a:tab pos="1347478" algn="l"/>
                    <a:tab pos="1796759" algn="l"/>
                    <a:tab pos="2246040" algn="l"/>
                    <a:tab pos="2695322" algn="l"/>
                    <a:tab pos="3144603" algn="l"/>
                    <a:tab pos="3593875" algn="l"/>
                    <a:tab pos="4043156" algn="l"/>
                    <a:tab pos="4492438" algn="l"/>
                    <a:tab pos="4941719" algn="l"/>
                    <a:tab pos="5391000" algn="l"/>
                    <a:tab pos="5840281" algn="l"/>
                    <a:tab pos="6289563" algn="l"/>
                    <a:tab pos="6738844" algn="l"/>
                    <a:tab pos="7188116" algn="l"/>
                    <a:tab pos="7637397" algn="l"/>
                    <a:tab pos="8086679" algn="l"/>
                    <a:tab pos="8535960" algn="l"/>
                    <a:tab pos="8985241" algn="l"/>
                  </a:tabLs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cs-CZ" sz="1800" b="0" i="0" u="none" strike="noStrike" kern="1200" cap="none" spc="0" baseline="0">
                  <a:solidFill>
                    <a:srgbClr val="000000"/>
                  </a:solidFill>
                  <a:uFillTx/>
                  <a:latin typeface="Arial" pitchFamily="34"/>
                  <a:ea typeface="DejaVu Sans" pitchFamily="2"/>
                  <a:cs typeface="DejaVu Sans" pitchFamily="2"/>
                </a:endParaRPr>
              </a:p>
            </p:txBody>
          </p:sp>
          <p:grpSp>
            <p:nvGrpSpPr>
              <p:cNvPr id="6" name="Skupina 5"/>
              <p:cNvGrpSpPr/>
              <p:nvPr/>
            </p:nvGrpSpPr>
            <p:grpSpPr>
              <a:xfrm>
                <a:off x="871560" y="1413004"/>
                <a:ext cx="147602" cy="215642"/>
                <a:chOff x="871560" y="1413004"/>
                <a:chExt cx="147602" cy="215642"/>
              </a:xfrm>
            </p:grpSpPr>
            <p:sp>
              <p:nvSpPr>
                <p:cNvPr id="7" name="Přímá spojnice 6"/>
                <p:cNvSpPr/>
                <p:nvPr/>
              </p:nvSpPr>
              <p:spPr>
                <a:xfrm>
                  <a:off x="936720" y="1413004"/>
                  <a:ext cx="1435" cy="215642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  <p:sp>
              <p:nvSpPr>
                <p:cNvPr id="8" name="Přímá spojnice 7"/>
                <p:cNvSpPr/>
                <p:nvPr/>
              </p:nvSpPr>
              <p:spPr>
                <a:xfrm flipH="1">
                  <a:off x="871560" y="1425604"/>
                  <a:ext cx="147602" cy="17784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</p:grpSp>
          <p:grpSp>
            <p:nvGrpSpPr>
              <p:cNvPr id="9" name="Skupina 8"/>
              <p:cNvGrpSpPr/>
              <p:nvPr/>
            </p:nvGrpSpPr>
            <p:grpSpPr>
              <a:xfrm>
                <a:off x="8263076" y="1403283"/>
                <a:ext cx="147602" cy="215999"/>
                <a:chOff x="8263076" y="1403283"/>
                <a:chExt cx="147602" cy="215999"/>
              </a:xfrm>
            </p:grpSpPr>
            <p:sp>
              <p:nvSpPr>
                <p:cNvPr id="10" name="Přímá spojnice 9"/>
                <p:cNvSpPr/>
                <p:nvPr/>
              </p:nvSpPr>
              <p:spPr>
                <a:xfrm>
                  <a:off x="8327879" y="1403283"/>
                  <a:ext cx="1801" cy="215999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  <p:sp>
              <p:nvSpPr>
                <p:cNvPr id="11" name="Přímá spojnice 10"/>
                <p:cNvSpPr/>
                <p:nvPr/>
              </p:nvSpPr>
              <p:spPr>
                <a:xfrm flipH="1">
                  <a:off x="8263076" y="1415884"/>
                  <a:ext cx="147602" cy="17784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</p:grpSp>
          <p:sp>
            <p:nvSpPr>
              <p:cNvPr id="12" name="Volný tvar 11"/>
              <p:cNvSpPr/>
              <p:nvPr/>
            </p:nvSpPr>
            <p:spPr>
              <a:xfrm>
                <a:off x="3757681" y="1327315"/>
                <a:ext cx="1655640" cy="21887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1600"/>
                  <a:gd name="f4" fmla="*/ f0 1 21600"/>
                  <a:gd name="f5" fmla="*/ f1 1 21600"/>
                  <a:gd name="f6" fmla="+- f3 0 f2"/>
                  <a:gd name="f7" fmla="*/ f6 1 21600"/>
                  <a:gd name="f8" fmla="*/ f2 1 f7"/>
                  <a:gd name="f9" fmla="*/ f3 1 f7"/>
                  <a:gd name="f10" fmla="*/ f8 f4 1"/>
                  <a:gd name="f11" fmla="*/ f9 f4 1"/>
                  <a:gd name="f12" fmla="*/ f9 f5 1"/>
                  <a:gd name="f13" fmla="*/ f8 f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0" t="f13" r="f11" b="f12"/>
                <a:pathLst>
                  <a:path w="21600" h="21600">
                    <a:moveTo>
                      <a:pt x="f2" y="f2"/>
                    </a:moveTo>
                    <a:lnTo>
                      <a:pt x="f3" y="f2"/>
                    </a:lnTo>
                    <a:lnTo>
                      <a:pt x="f3" y="f3"/>
                    </a:lnTo>
                    <a:lnTo>
                      <a:pt x="f2" y="f3"/>
                    </a:lnTo>
                    <a:lnTo>
                      <a:pt x="f2" y="f2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4" tIns="46798" rIns="90004" bIns="46798" anchor="ctr" anchorCtr="1" compatLnSpc="1"/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>
                    <a:tab pos="0" algn="l"/>
                    <a:tab pos="448915" algn="l"/>
                    <a:tab pos="898196" algn="l"/>
                    <a:tab pos="1347478" algn="l"/>
                    <a:tab pos="1796759" algn="l"/>
                    <a:tab pos="2246040" algn="l"/>
                    <a:tab pos="2695322" algn="l"/>
                    <a:tab pos="3144603" algn="l"/>
                    <a:tab pos="3593875" algn="l"/>
                    <a:tab pos="4043156" algn="l"/>
                    <a:tab pos="4492438" algn="l"/>
                    <a:tab pos="4941719" algn="l"/>
                    <a:tab pos="5391000" algn="l"/>
                    <a:tab pos="5840281" algn="l"/>
                    <a:tab pos="6289563" algn="l"/>
                    <a:tab pos="6738844" algn="l"/>
                    <a:tab pos="7188116" algn="l"/>
                    <a:tab pos="7637397" algn="l"/>
                    <a:tab pos="8086679" algn="l"/>
                    <a:tab pos="8535960" algn="l"/>
                    <a:tab pos="8985241" algn="l"/>
                  </a:tabLs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cs-CZ" sz="800" b="0" i="0" u="none" strike="noStrike" kern="1200" cap="none" spc="0" baseline="0">
                    <a:solidFill>
                      <a:srgbClr val="000000"/>
                    </a:solidFill>
                    <a:uFillTx/>
                    <a:latin typeface="Univers 55" pitchFamily="34"/>
                    <a:ea typeface="DejaVu Sans" pitchFamily="2"/>
                    <a:cs typeface="DejaVu Sans" pitchFamily="2"/>
                  </a:rPr>
                  <a:t>210 mm</a:t>
                </a:r>
              </a:p>
            </p:txBody>
          </p:sp>
        </p:grpSp>
      </p:grpSp>
      <p:pic>
        <p:nvPicPr>
          <p:cNvPr id="13" name="Obrázek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5997" y="1772820"/>
            <a:ext cx="6939006" cy="46299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kupina 1"/>
          <p:cNvGrpSpPr/>
          <p:nvPr/>
        </p:nvGrpSpPr>
        <p:grpSpPr>
          <a:xfrm>
            <a:off x="611276" y="188997"/>
            <a:ext cx="7813438" cy="1439649"/>
            <a:chOff x="611276" y="188997"/>
            <a:chExt cx="7813438" cy="1439649"/>
          </a:xfrm>
        </p:grpSpPr>
        <p:pic>
          <p:nvPicPr>
            <p:cNvPr id="3" name="Obrázek 2"/>
            <p:cNvPicPr>
              <a:picLocks noChangeAspect="1"/>
            </p:cNvPicPr>
            <p:nvPr/>
          </p:nvPicPr>
          <p:blipFill>
            <a:blip r:embed="rId3">
              <a:lum/>
              <a:alphaModFix/>
            </a:blip>
            <a:srcRect/>
            <a:stretch>
              <a:fillRect/>
            </a:stretch>
          </p:blipFill>
          <p:spPr>
            <a:xfrm>
              <a:off x="611276" y="188997"/>
              <a:ext cx="2035079" cy="1390683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" name="Skupina 3"/>
            <p:cNvGrpSpPr/>
            <p:nvPr/>
          </p:nvGrpSpPr>
          <p:grpSpPr>
            <a:xfrm>
              <a:off x="791998" y="1327315"/>
              <a:ext cx="7632716" cy="301331"/>
              <a:chOff x="791998" y="1327315"/>
              <a:chExt cx="7632716" cy="301331"/>
            </a:xfrm>
          </p:grpSpPr>
          <p:sp>
            <p:nvSpPr>
              <p:cNvPr id="5" name="Přímá spojnice 4"/>
              <p:cNvSpPr/>
              <p:nvPr/>
            </p:nvSpPr>
            <p:spPr>
              <a:xfrm>
                <a:off x="791998" y="1522439"/>
                <a:ext cx="7632716" cy="1435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ss"/>
                  <a:gd name="f6" fmla="val 0"/>
                  <a:gd name="f7" fmla="+- 0 0 -180"/>
                  <a:gd name="f8" fmla="+- 0 0 -360"/>
                  <a:gd name="f9" fmla="abs f3"/>
                  <a:gd name="f10" fmla="abs f4"/>
                  <a:gd name="f11" fmla="abs f5"/>
                  <a:gd name="f12" fmla="*/ f7 f0 1"/>
                  <a:gd name="f13" fmla="*/ f8 f0 1"/>
                  <a:gd name="f14" fmla="?: f9 f3 1"/>
                  <a:gd name="f15" fmla="?: f10 f4 1"/>
                  <a:gd name="f16" fmla="?: f11 f5 1"/>
                  <a:gd name="f17" fmla="*/ f12 1 f2"/>
                  <a:gd name="f18" fmla="*/ f13 1 f2"/>
                  <a:gd name="f19" fmla="*/ f14 1 21600"/>
                  <a:gd name="f20" fmla="*/ f15 1 21600"/>
                  <a:gd name="f21" fmla="*/ 21600 f14 1"/>
                  <a:gd name="f22" fmla="*/ 21600 f15 1"/>
                  <a:gd name="f23" fmla="+- f17 0 f1"/>
                  <a:gd name="f24" fmla="+- f18 0 f1"/>
                  <a:gd name="f25" fmla="min f20 f19"/>
                  <a:gd name="f26" fmla="*/ f21 1 f16"/>
                  <a:gd name="f27" fmla="*/ f22 1 f16"/>
                  <a:gd name="f28" fmla="val f26"/>
                  <a:gd name="f29" fmla="val f27"/>
                  <a:gd name="f30" fmla="*/ f6 f25 1"/>
                  <a:gd name="f31" fmla="*/ f28 f25 1"/>
                  <a:gd name="f32" fmla="*/ f29 f2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0" y="f30"/>
                  </a:cxn>
                  <a:cxn ang="f24">
                    <a:pos x="f31" y="f32"/>
                  </a:cxn>
                </a:cxnLst>
                <a:rect l="f30" t="f30" r="f31" b="f32"/>
                <a:pathLst>
                  <a:path>
                    <a:moveTo>
                      <a:pt x="f30" y="f30"/>
                    </a:moveTo>
                    <a:lnTo>
                      <a:pt x="f31" y="f32"/>
                    </a:lnTo>
                  </a:path>
                </a:pathLst>
              </a:custGeom>
              <a:noFill/>
              <a:ln w="9363">
                <a:solidFill>
                  <a:srgbClr val="000000"/>
                </a:solidFill>
                <a:prstDash val="solid"/>
                <a:miter/>
              </a:ln>
            </p:spPr>
            <p:txBody>
              <a:bodyPr vert="horz" wrap="square" lIns="90004" tIns="46798" rIns="90004" bIns="46798" anchor="t" anchorCtr="0" compatLnSpc="1"/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>
                    <a:tab pos="0" algn="l"/>
                    <a:tab pos="448915" algn="l"/>
                    <a:tab pos="898196" algn="l"/>
                    <a:tab pos="1347478" algn="l"/>
                    <a:tab pos="1796759" algn="l"/>
                    <a:tab pos="2246040" algn="l"/>
                    <a:tab pos="2695322" algn="l"/>
                    <a:tab pos="3144603" algn="l"/>
                    <a:tab pos="3593875" algn="l"/>
                    <a:tab pos="4043156" algn="l"/>
                    <a:tab pos="4492438" algn="l"/>
                    <a:tab pos="4941719" algn="l"/>
                    <a:tab pos="5391000" algn="l"/>
                    <a:tab pos="5840281" algn="l"/>
                    <a:tab pos="6289563" algn="l"/>
                    <a:tab pos="6738844" algn="l"/>
                    <a:tab pos="7188116" algn="l"/>
                    <a:tab pos="7637397" algn="l"/>
                    <a:tab pos="8086679" algn="l"/>
                    <a:tab pos="8535960" algn="l"/>
                    <a:tab pos="8985241" algn="l"/>
                  </a:tabLs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cs-CZ" sz="1800" b="0" i="0" u="none" strike="noStrike" kern="1200" cap="none" spc="0" baseline="0">
                  <a:solidFill>
                    <a:srgbClr val="000000"/>
                  </a:solidFill>
                  <a:uFillTx/>
                  <a:latin typeface="Arial" pitchFamily="34"/>
                  <a:ea typeface="DejaVu Sans" pitchFamily="2"/>
                  <a:cs typeface="DejaVu Sans" pitchFamily="2"/>
                </a:endParaRPr>
              </a:p>
            </p:txBody>
          </p:sp>
          <p:grpSp>
            <p:nvGrpSpPr>
              <p:cNvPr id="6" name="Skupina 5"/>
              <p:cNvGrpSpPr/>
              <p:nvPr/>
            </p:nvGrpSpPr>
            <p:grpSpPr>
              <a:xfrm>
                <a:off x="871560" y="1413004"/>
                <a:ext cx="147602" cy="215642"/>
                <a:chOff x="871560" y="1413004"/>
                <a:chExt cx="147602" cy="215642"/>
              </a:xfrm>
            </p:grpSpPr>
            <p:sp>
              <p:nvSpPr>
                <p:cNvPr id="7" name="Přímá spojnice 6"/>
                <p:cNvSpPr/>
                <p:nvPr/>
              </p:nvSpPr>
              <p:spPr>
                <a:xfrm>
                  <a:off x="936720" y="1413004"/>
                  <a:ext cx="1435" cy="215642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  <p:sp>
              <p:nvSpPr>
                <p:cNvPr id="8" name="Přímá spojnice 7"/>
                <p:cNvSpPr/>
                <p:nvPr/>
              </p:nvSpPr>
              <p:spPr>
                <a:xfrm flipH="1">
                  <a:off x="871560" y="1425604"/>
                  <a:ext cx="147602" cy="17784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</p:grpSp>
          <p:grpSp>
            <p:nvGrpSpPr>
              <p:cNvPr id="9" name="Skupina 8"/>
              <p:cNvGrpSpPr/>
              <p:nvPr/>
            </p:nvGrpSpPr>
            <p:grpSpPr>
              <a:xfrm>
                <a:off x="8263076" y="1403283"/>
                <a:ext cx="147602" cy="215999"/>
                <a:chOff x="8263076" y="1403283"/>
                <a:chExt cx="147602" cy="215999"/>
              </a:xfrm>
            </p:grpSpPr>
            <p:sp>
              <p:nvSpPr>
                <p:cNvPr id="10" name="Přímá spojnice 9"/>
                <p:cNvSpPr/>
                <p:nvPr/>
              </p:nvSpPr>
              <p:spPr>
                <a:xfrm>
                  <a:off x="8327879" y="1403283"/>
                  <a:ext cx="1801" cy="215999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  <p:sp>
              <p:nvSpPr>
                <p:cNvPr id="11" name="Přímá spojnice 10"/>
                <p:cNvSpPr/>
                <p:nvPr/>
              </p:nvSpPr>
              <p:spPr>
                <a:xfrm flipH="1">
                  <a:off x="8263076" y="1415884"/>
                  <a:ext cx="147602" cy="17784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</p:grpSp>
          <p:sp>
            <p:nvSpPr>
              <p:cNvPr id="12" name="Volný tvar 11"/>
              <p:cNvSpPr/>
              <p:nvPr/>
            </p:nvSpPr>
            <p:spPr>
              <a:xfrm>
                <a:off x="3757681" y="1327315"/>
                <a:ext cx="1655640" cy="21887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1600"/>
                  <a:gd name="f4" fmla="*/ f0 1 21600"/>
                  <a:gd name="f5" fmla="*/ f1 1 21600"/>
                  <a:gd name="f6" fmla="+- f3 0 f2"/>
                  <a:gd name="f7" fmla="*/ f6 1 21600"/>
                  <a:gd name="f8" fmla="*/ f2 1 f7"/>
                  <a:gd name="f9" fmla="*/ f3 1 f7"/>
                  <a:gd name="f10" fmla="*/ f8 f4 1"/>
                  <a:gd name="f11" fmla="*/ f9 f4 1"/>
                  <a:gd name="f12" fmla="*/ f9 f5 1"/>
                  <a:gd name="f13" fmla="*/ f8 f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0" t="f13" r="f11" b="f12"/>
                <a:pathLst>
                  <a:path w="21600" h="21600">
                    <a:moveTo>
                      <a:pt x="f2" y="f2"/>
                    </a:moveTo>
                    <a:lnTo>
                      <a:pt x="f3" y="f2"/>
                    </a:lnTo>
                    <a:lnTo>
                      <a:pt x="f3" y="f3"/>
                    </a:lnTo>
                    <a:lnTo>
                      <a:pt x="f2" y="f3"/>
                    </a:lnTo>
                    <a:lnTo>
                      <a:pt x="f2" y="f2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4" tIns="46798" rIns="90004" bIns="46798" anchor="ctr" anchorCtr="1" compatLnSpc="1"/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>
                    <a:tab pos="0" algn="l"/>
                    <a:tab pos="448915" algn="l"/>
                    <a:tab pos="898196" algn="l"/>
                    <a:tab pos="1347478" algn="l"/>
                    <a:tab pos="1796759" algn="l"/>
                    <a:tab pos="2246040" algn="l"/>
                    <a:tab pos="2695322" algn="l"/>
                    <a:tab pos="3144603" algn="l"/>
                    <a:tab pos="3593875" algn="l"/>
                    <a:tab pos="4043156" algn="l"/>
                    <a:tab pos="4492438" algn="l"/>
                    <a:tab pos="4941719" algn="l"/>
                    <a:tab pos="5391000" algn="l"/>
                    <a:tab pos="5840281" algn="l"/>
                    <a:tab pos="6289563" algn="l"/>
                    <a:tab pos="6738844" algn="l"/>
                    <a:tab pos="7188116" algn="l"/>
                    <a:tab pos="7637397" algn="l"/>
                    <a:tab pos="8086679" algn="l"/>
                    <a:tab pos="8535960" algn="l"/>
                    <a:tab pos="8985241" algn="l"/>
                  </a:tabLs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cs-CZ" sz="800" b="0" i="0" u="none" strike="noStrike" kern="1200" cap="none" spc="0" baseline="0">
                    <a:solidFill>
                      <a:srgbClr val="000000"/>
                    </a:solidFill>
                    <a:uFillTx/>
                    <a:latin typeface="Univers 55" pitchFamily="34"/>
                    <a:ea typeface="DejaVu Sans" pitchFamily="2"/>
                    <a:cs typeface="DejaVu Sans" pitchFamily="2"/>
                  </a:rPr>
                  <a:t>210 mm</a:t>
                </a:r>
              </a:p>
            </p:txBody>
          </p:sp>
        </p:grpSp>
      </p:grpSp>
      <p:sp>
        <p:nvSpPr>
          <p:cNvPr id="13" name="Volný tvar 12"/>
          <p:cNvSpPr/>
          <p:nvPr/>
        </p:nvSpPr>
        <p:spPr>
          <a:xfrm>
            <a:off x="971641" y="1844637"/>
            <a:ext cx="7345439" cy="64764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6798" rIns="90004" bIns="46798" anchor="ctr" anchorCtr="0" compatLnSpc="1"/>
          <a:lstStyle/>
          <a:p>
            <a:pPr marL="0" marR="0" lvl="0" indent="0" algn="l" defTabSz="914400" rtl="0" fontAlgn="auto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400" b="1" i="0" u="none" strike="noStrike" kern="0" cap="none" spc="0" baseline="0">
                <a:solidFill>
                  <a:srgbClr val="000000"/>
                </a:solidFill>
                <a:uFillTx/>
                <a:latin typeface="Univers Com 65 Bold" pitchFamily="34"/>
                <a:ea typeface="DejaVu Sans" pitchFamily="2"/>
                <a:cs typeface="DejaVu Sans" pitchFamily="2"/>
              </a:rPr>
              <a:t>E-knihy do každé knihovny </a:t>
            </a:r>
            <a:endParaRPr lang="cs-CZ" sz="2400" b="1" i="0" u="none" strike="noStrike" kern="1200" cap="none" spc="0" baseline="0">
              <a:solidFill>
                <a:srgbClr val="000000"/>
              </a:solidFill>
              <a:uFillTx/>
              <a:latin typeface="Univers Com 65 Bold" pitchFamily="34"/>
              <a:ea typeface="DejaVu Sans" pitchFamily="2"/>
              <a:cs typeface="DejaVu Sans" pitchFamily="2"/>
            </a:endParaRPr>
          </a:p>
        </p:txBody>
      </p:sp>
      <p:sp>
        <p:nvSpPr>
          <p:cNvPr id="14" name="Volný tvar 13"/>
          <p:cNvSpPr/>
          <p:nvPr/>
        </p:nvSpPr>
        <p:spPr>
          <a:xfrm>
            <a:off x="1042964" y="2924946"/>
            <a:ext cx="6409349" cy="2493175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6798" rIns="90004" bIns="46798" anchor="t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CE3736"/>
              </a:buClr>
              <a:buSzPct val="100000"/>
              <a:buFont typeface="Wingdings" pitchFamily="2"/>
              <a:buChar char=""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0" i="0" u="none" strike="noStrike" kern="1200" cap="none" spc="0" baseline="0">
                <a:solidFill>
                  <a:srgbClr val="000000"/>
                </a:solidFill>
                <a:uFillTx/>
                <a:latin typeface="Univers Com 55" pitchFamily="34"/>
                <a:ea typeface="DejaVu Sans" pitchFamily="2"/>
                <a:cs typeface="DejaVu Sans" pitchFamily="2"/>
                <a:hlinkClick r:id="rId4"/>
              </a:rPr>
              <a:t> </a:t>
            </a:r>
            <a:r>
              <a:rPr lang="cs-CZ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  <a:hlinkClick r:id="rId4"/>
              </a:rPr>
              <a:t>http://www.techlib.cz/cs/1733-e-knihy-academia</a:t>
            </a:r>
            <a:endParaRPr lang="cs-CZ" sz="1800" b="1" i="0" u="none" strike="noStrike" kern="1200" cap="none" spc="0" baseline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CE3736"/>
              </a:buClr>
              <a:buSzPct val="100000"/>
              <a:buFont typeface="Wingdings" pitchFamily="2"/>
              <a:buChar char=""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1" i="0" u="none" strike="noStrike" kern="1200" cap="none" spc="0" baseline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CE3736"/>
              </a:buClr>
              <a:buSzPct val="100000"/>
              <a:buFont typeface="Wingdings" pitchFamily="2"/>
              <a:buChar char=""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1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 obsahuje 5 titulů nakladatelství Academia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1" i="0" u="none" strike="noStrike" kern="0" cap="none" spc="0" baseline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0" i="0" u="none" strike="noStrike" kern="1200" cap="none" spc="0" baseline="0">
                <a:solidFill>
                  <a:srgbClr val="000000"/>
                </a:solidFill>
                <a:uFillTx/>
                <a:latin typeface="Univers Com 55" pitchFamily="34"/>
                <a:ea typeface="DejaVu Sans" pitchFamily="2"/>
                <a:cs typeface="DejaVu Sans" pitchFamily="2"/>
              </a:rPr>
              <a:t>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Univers Com 55" pitchFamily="34"/>
              <a:ea typeface="DejaVu Sans" pitchFamily="2"/>
              <a:cs typeface="DejaVu Sans" pitchFamily="2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Univers Com 55" pitchFamily="34"/>
              <a:ea typeface="DejaVu Sans" pitchFamily="2"/>
              <a:cs typeface="DejaVu Sans" pitchFamily="2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Univers Com 55" pitchFamily="34"/>
              <a:ea typeface="DejaVu Sans" pitchFamily="2"/>
              <a:cs typeface="DejaVu Sans" pitchFamily="2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Univers Com 55" pitchFamily="34"/>
              <a:ea typeface="DejaVu Sans" pitchFamily="2"/>
              <a:cs typeface="DejaVu Sans" pitchFamily="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kupina 1"/>
          <p:cNvGrpSpPr/>
          <p:nvPr/>
        </p:nvGrpSpPr>
        <p:grpSpPr>
          <a:xfrm>
            <a:off x="611276" y="188997"/>
            <a:ext cx="7813438" cy="1439649"/>
            <a:chOff x="611276" y="188997"/>
            <a:chExt cx="7813438" cy="1439649"/>
          </a:xfrm>
        </p:grpSpPr>
        <p:pic>
          <p:nvPicPr>
            <p:cNvPr id="3" name="Obrázek 2"/>
            <p:cNvPicPr>
              <a:picLocks noChangeAspect="1"/>
            </p:cNvPicPr>
            <p:nvPr/>
          </p:nvPicPr>
          <p:blipFill>
            <a:blip r:embed="rId3">
              <a:lum/>
              <a:alphaModFix/>
            </a:blip>
            <a:srcRect/>
            <a:stretch>
              <a:fillRect/>
            </a:stretch>
          </p:blipFill>
          <p:spPr>
            <a:xfrm>
              <a:off x="611276" y="188997"/>
              <a:ext cx="2035079" cy="1390683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" name="Skupina 3"/>
            <p:cNvGrpSpPr/>
            <p:nvPr/>
          </p:nvGrpSpPr>
          <p:grpSpPr>
            <a:xfrm>
              <a:off x="791998" y="1327315"/>
              <a:ext cx="7632716" cy="301331"/>
              <a:chOff x="791998" y="1327315"/>
              <a:chExt cx="7632716" cy="301331"/>
            </a:xfrm>
          </p:grpSpPr>
          <p:sp>
            <p:nvSpPr>
              <p:cNvPr id="5" name="Přímá spojnice 4"/>
              <p:cNvSpPr/>
              <p:nvPr/>
            </p:nvSpPr>
            <p:spPr>
              <a:xfrm>
                <a:off x="791998" y="1522439"/>
                <a:ext cx="7632716" cy="1435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ss"/>
                  <a:gd name="f6" fmla="val 0"/>
                  <a:gd name="f7" fmla="+- 0 0 -180"/>
                  <a:gd name="f8" fmla="+- 0 0 -360"/>
                  <a:gd name="f9" fmla="abs f3"/>
                  <a:gd name="f10" fmla="abs f4"/>
                  <a:gd name="f11" fmla="abs f5"/>
                  <a:gd name="f12" fmla="*/ f7 f0 1"/>
                  <a:gd name="f13" fmla="*/ f8 f0 1"/>
                  <a:gd name="f14" fmla="?: f9 f3 1"/>
                  <a:gd name="f15" fmla="?: f10 f4 1"/>
                  <a:gd name="f16" fmla="?: f11 f5 1"/>
                  <a:gd name="f17" fmla="*/ f12 1 f2"/>
                  <a:gd name="f18" fmla="*/ f13 1 f2"/>
                  <a:gd name="f19" fmla="*/ f14 1 21600"/>
                  <a:gd name="f20" fmla="*/ f15 1 21600"/>
                  <a:gd name="f21" fmla="*/ 21600 f14 1"/>
                  <a:gd name="f22" fmla="*/ 21600 f15 1"/>
                  <a:gd name="f23" fmla="+- f17 0 f1"/>
                  <a:gd name="f24" fmla="+- f18 0 f1"/>
                  <a:gd name="f25" fmla="min f20 f19"/>
                  <a:gd name="f26" fmla="*/ f21 1 f16"/>
                  <a:gd name="f27" fmla="*/ f22 1 f16"/>
                  <a:gd name="f28" fmla="val f26"/>
                  <a:gd name="f29" fmla="val f27"/>
                  <a:gd name="f30" fmla="*/ f6 f25 1"/>
                  <a:gd name="f31" fmla="*/ f28 f25 1"/>
                  <a:gd name="f32" fmla="*/ f29 f2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0" y="f30"/>
                  </a:cxn>
                  <a:cxn ang="f24">
                    <a:pos x="f31" y="f32"/>
                  </a:cxn>
                </a:cxnLst>
                <a:rect l="f30" t="f30" r="f31" b="f32"/>
                <a:pathLst>
                  <a:path>
                    <a:moveTo>
                      <a:pt x="f30" y="f30"/>
                    </a:moveTo>
                    <a:lnTo>
                      <a:pt x="f31" y="f32"/>
                    </a:lnTo>
                  </a:path>
                </a:pathLst>
              </a:custGeom>
              <a:noFill/>
              <a:ln w="9363">
                <a:solidFill>
                  <a:srgbClr val="000000"/>
                </a:solidFill>
                <a:prstDash val="solid"/>
                <a:miter/>
              </a:ln>
            </p:spPr>
            <p:txBody>
              <a:bodyPr vert="horz" wrap="square" lIns="90004" tIns="46798" rIns="90004" bIns="46798" anchor="t" anchorCtr="0" compatLnSpc="1"/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>
                    <a:tab pos="0" algn="l"/>
                    <a:tab pos="448915" algn="l"/>
                    <a:tab pos="898196" algn="l"/>
                    <a:tab pos="1347478" algn="l"/>
                    <a:tab pos="1796759" algn="l"/>
                    <a:tab pos="2246040" algn="l"/>
                    <a:tab pos="2695322" algn="l"/>
                    <a:tab pos="3144603" algn="l"/>
                    <a:tab pos="3593875" algn="l"/>
                    <a:tab pos="4043156" algn="l"/>
                    <a:tab pos="4492438" algn="l"/>
                    <a:tab pos="4941719" algn="l"/>
                    <a:tab pos="5391000" algn="l"/>
                    <a:tab pos="5840281" algn="l"/>
                    <a:tab pos="6289563" algn="l"/>
                    <a:tab pos="6738844" algn="l"/>
                    <a:tab pos="7188116" algn="l"/>
                    <a:tab pos="7637397" algn="l"/>
                    <a:tab pos="8086679" algn="l"/>
                    <a:tab pos="8535960" algn="l"/>
                    <a:tab pos="8985241" algn="l"/>
                  </a:tabLs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cs-CZ" sz="1800" b="0" i="0" u="none" strike="noStrike" kern="1200" cap="none" spc="0" baseline="0">
                  <a:solidFill>
                    <a:srgbClr val="000000"/>
                  </a:solidFill>
                  <a:uFillTx/>
                  <a:latin typeface="Arial" pitchFamily="34"/>
                  <a:ea typeface="DejaVu Sans" pitchFamily="2"/>
                  <a:cs typeface="DejaVu Sans" pitchFamily="2"/>
                </a:endParaRPr>
              </a:p>
            </p:txBody>
          </p:sp>
          <p:grpSp>
            <p:nvGrpSpPr>
              <p:cNvPr id="6" name="Skupina 5"/>
              <p:cNvGrpSpPr/>
              <p:nvPr/>
            </p:nvGrpSpPr>
            <p:grpSpPr>
              <a:xfrm>
                <a:off x="871560" y="1413004"/>
                <a:ext cx="147602" cy="215642"/>
                <a:chOff x="871560" y="1413004"/>
                <a:chExt cx="147602" cy="215642"/>
              </a:xfrm>
            </p:grpSpPr>
            <p:sp>
              <p:nvSpPr>
                <p:cNvPr id="7" name="Přímá spojnice 6"/>
                <p:cNvSpPr/>
                <p:nvPr/>
              </p:nvSpPr>
              <p:spPr>
                <a:xfrm>
                  <a:off x="936720" y="1413004"/>
                  <a:ext cx="1435" cy="215642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  <p:sp>
              <p:nvSpPr>
                <p:cNvPr id="8" name="Přímá spojnice 7"/>
                <p:cNvSpPr/>
                <p:nvPr/>
              </p:nvSpPr>
              <p:spPr>
                <a:xfrm flipH="1">
                  <a:off x="871560" y="1425604"/>
                  <a:ext cx="147602" cy="17784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</p:grpSp>
          <p:grpSp>
            <p:nvGrpSpPr>
              <p:cNvPr id="9" name="Skupina 8"/>
              <p:cNvGrpSpPr/>
              <p:nvPr/>
            </p:nvGrpSpPr>
            <p:grpSpPr>
              <a:xfrm>
                <a:off x="8263076" y="1403283"/>
                <a:ext cx="147602" cy="215999"/>
                <a:chOff x="8263076" y="1403283"/>
                <a:chExt cx="147602" cy="215999"/>
              </a:xfrm>
            </p:grpSpPr>
            <p:sp>
              <p:nvSpPr>
                <p:cNvPr id="10" name="Přímá spojnice 9"/>
                <p:cNvSpPr/>
                <p:nvPr/>
              </p:nvSpPr>
              <p:spPr>
                <a:xfrm>
                  <a:off x="8327879" y="1403283"/>
                  <a:ext cx="1801" cy="215999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  <p:sp>
              <p:nvSpPr>
                <p:cNvPr id="11" name="Přímá spojnice 10"/>
                <p:cNvSpPr/>
                <p:nvPr/>
              </p:nvSpPr>
              <p:spPr>
                <a:xfrm flipH="1">
                  <a:off x="8263076" y="1415884"/>
                  <a:ext cx="147602" cy="17784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</p:grpSp>
          <p:sp>
            <p:nvSpPr>
              <p:cNvPr id="12" name="Volný tvar 11"/>
              <p:cNvSpPr/>
              <p:nvPr/>
            </p:nvSpPr>
            <p:spPr>
              <a:xfrm>
                <a:off x="3757681" y="1327315"/>
                <a:ext cx="1655640" cy="21887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1600"/>
                  <a:gd name="f4" fmla="*/ f0 1 21600"/>
                  <a:gd name="f5" fmla="*/ f1 1 21600"/>
                  <a:gd name="f6" fmla="+- f3 0 f2"/>
                  <a:gd name="f7" fmla="*/ f6 1 21600"/>
                  <a:gd name="f8" fmla="*/ f2 1 f7"/>
                  <a:gd name="f9" fmla="*/ f3 1 f7"/>
                  <a:gd name="f10" fmla="*/ f8 f4 1"/>
                  <a:gd name="f11" fmla="*/ f9 f4 1"/>
                  <a:gd name="f12" fmla="*/ f9 f5 1"/>
                  <a:gd name="f13" fmla="*/ f8 f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0" t="f13" r="f11" b="f12"/>
                <a:pathLst>
                  <a:path w="21600" h="21600">
                    <a:moveTo>
                      <a:pt x="f2" y="f2"/>
                    </a:moveTo>
                    <a:lnTo>
                      <a:pt x="f3" y="f2"/>
                    </a:lnTo>
                    <a:lnTo>
                      <a:pt x="f3" y="f3"/>
                    </a:lnTo>
                    <a:lnTo>
                      <a:pt x="f2" y="f3"/>
                    </a:lnTo>
                    <a:lnTo>
                      <a:pt x="f2" y="f2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4" tIns="46798" rIns="90004" bIns="46798" anchor="ctr" anchorCtr="1" compatLnSpc="1"/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>
                    <a:tab pos="0" algn="l"/>
                    <a:tab pos="448915" algn="l"/>
                    <a:tab pos="898196" algn="l"/>
                    <a:tab pos="1347478" algn="l"/>
                    <a:tab pos="1796759" algn="l"/>
                    <a:tab pos="2246040" algn="l"/>
                    <a:tab pos="2695322" algn="l"/>
                    <a:tab pos="3144603" algn="l"/>
                    <a:tab pos="3593875" algn="l"/>
                    <a:tab pos="4043156" algn="l"/>
                    <a:tab pos="4492438" algn="l"/>
                    <a:tab pos="4941719" algn="l"/>
                    <a:tab pos="5391000" algn="l"/>
                    <a:tab pos="5840281" algn="l"/>
                    <a:tab pos="6289563" algn="l"/>
                    <a:tab pos="6738844" algn="l"/>
                    <a:tab pos="7188116" algn="l"/>
                    <a:tab pos="7637397" algn="l"/>
                    <a:tab pos="8086679" algn="l"/>
                    <a:tab pos="8535960" algn="l"/>
                    <a:tab pos="8985241" algn="l"/>
                  </a:tabLs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cs-CZ" sz="800" b="0" i="0" u="none" strike="noStrike" kern="1200" cap="none" spc="0" baseline="0">
                    <a:solidFill>
                      <a:srgbClr val="000000"/>
                    </a:solidFill>
                    <a:uFillTx/>
                    <a:latin typeface="Univers 55" pitchFamily="34"/>
                    <a:ea typeface="DejaVu Sans" pitchFamily="2"/>
                    <a:cs typeface="DejaVu Sans" pitchFamily="2"/>
                  </a:rPr>
                  <a:t>210 mm</a:t>
                </a:r>
              </a:p>
            </p:txBody>
          </p:sp>
        </p:grpSp>
      </p:grpSp>
      <p:sp>
        <p:nvSpPr>
          <p:cNvPr id="13" name="Volný tvar 12"/>
          <p:cNvSpPr/>
          <p:nvPr/>
        </p:nvSpPr>
        <p:spPr>
          <a:xfrm>
            <a:off x="971641" y="1844637"/>
            <a:ext cx="7345439" cy="64764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6798" rIns="90004" bIns="46798" anchor="ctr" anchorCtr="0" compatLnSpc="1"/>
          <a:lstStyle/>
          <a:p>
            <a:pPr marL="0" marR="0" lvl="0" indent="0" algn="l" defTabSz="914400" rtl="0" fontAlgn="auto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400" b="1" i="0" u="none" strike="noStrike" kern="0" cap="none" spc="0" baseline="0">
                <a:solidFill>
                  <a:srgbClr val="000000"/>
                </a:solidFill>
                <a:uFillTx/>
                <a:latin typeface="Univers Com 65 Bold" pitchFamily="34"/>
                <a:ea typeface="DejaVu Sans" pitchFamily="2"/>
                <a:cs typeface="DejaVu Sans" pitchFamily="2"/>
              </a:rPr>
              <a:t>Podmínky které musela NTK splnit</a:t>
            </a:r>
            <a:endParaRPr lang="cs-CZ" sz="2400" b="1" i="0" u="none" strike="noStrike" kern="1200" cap="none" spc="0" baseline="0">
              <a:solidFill>
                <a:srgbClr val="000000"/>
              </a:solidFill>
              <a:uFillTx/>
              <a:latin typeface="Univers Com 65 Bold" pitchFamily="34"/>
              <a:ea typeface="DejaVu Sans" pitchFamily="2"/>
              <a:cs typeface="DejaVu Sans" pitchFamily="2"/>
            </a:endParaRPr>
          </a:p>
        </p:txBody>
      </p:sp>
      <p:sp>
        <p:nvSpPr>
          <p:cNvPr id="14" name="Volný tvar 13"/>
          <p:cNvSpPr/>
          <p:nvPr/>
        </p:nvSpPr>
        <p:spPr>
          <a:xfrm>
            <a:off x="1042964" y="2564901"/>
            <a:ext cx="6409349" cy="4104458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6798" rIns="90004" bIns="46798" anchor="t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CE3736"/>
              </a:buClr>
              <a:buSzPct val="100000"/>
              <a:buFont typeface="Wingdings" pitchFamily="2"/>
              <a:buChar char=""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 Dokoupit tištěné verze dokumentů které nevlastnila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CE3736"/>
              </a:buClr>
              <a:buSzPct val="100000"/>
              <a:buFont typeface="Wingdings" pitchFamily="2"/>
              <a:buChar char=""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1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 Uzavření smlouvy z MKP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CE3736"/>
              </a:buClr>
              <a:buSzPct val="100000"/>
              <a:buFont typeface="Wingdings" pitchFamily="2"/>
              <a:buChar char=""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1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 Zabezpečení PC stanic: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 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   - </a:t>
            </a:r>
            <a:r>
              <a:rPr lang="cs-CZ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Nelze používat operace se schránkou (např. CTRL+C) v aplikaci  	zobrazující chráněná data.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  -  Nelze používat USB výměnná média (flashdisk, paměťové karty 	atp.).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  -  Nelze instalovat aplikace z výměnných médií nebo stažené z 	internetu. (V praxi znamená WWW White List)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  -  Nelze spouštět aplikace nevyžadující instalaci.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  -  Je zablokován přístup na příkazovou řádku.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1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1" i="0" u="none" strike="noStrike" kern="0" cap="none" spc="0" baseline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0" i="0" u="none" strike="noStrike" kern="1200" cap="none" spc="0" baseline="0">
                <a:solidFill>
                  <a:srgbClr val="000000"/>
                </a:solidFill>
                <a:uFillTx/>
                <a:latin typeface="Univers Com 55" pitchFamily="34"/>
                <a:ea typeface="DejaVu Sans" pitchFamily="2"/>
                <a:cs typeface="DejaVu Sans" pitchFamily="2"/>
              </a:rPr>
              <a:t>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Univers Com 55" pitchFamily="34"/>
              <a:ea typeface="DejaVu Sans" pitchFamily="2"/>
              <a:cs typeface="DejaVu Sans" pitchFamily="2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Univers Com 55" pitchFamily="34"/>
              <a:ea typeface="DejaVu Sans" pitchFamily="2"/>
              <a:cs typeface="DejaVu Sans" pitchFamily="2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Univers Com 55" pitchFamily="34"/>
              <a:ea typeface="DejaVu Sans" pitchFamily="2"/>
              <a:cs typeface="DejaVu Sans" pitchFamily="2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Univers Com 55" pitchFamily="34"/>
              <a:ea typeface="DejaVu Sans" pitchFamily="2"/>
              <a:cs typeface="DejaVu Sans" pitchFamily="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kupina 1"/>
          <p:cNvGrpSpPr/>
          <p:nvPr/>
        </p:nvGrpSpPr>
        <p:grpSpPr>
          <a:xfrm>
            <a:off x="611276" y="188997"/>
            <a:ext cx="7813438" cy="1439649"/>
            <a:chOff x="611276" y="188997"/>
            <a:chExt cx="7813438" cy="1439649"/>
          </a:xfrm>
        </p:grpSpPr>
        <p:pic>
          <p:nvPicPr>
            <p:cNvPr id="3" name="Obrázek 2"/>
            <p:cNvPicPr>
              <a:picLocks noChangeAspect="1"/>
            </p:cNvPicPr>
            <p:nvPr/>
          </p:nvPicPr>
          <p:blipFill>
            <a:blip r:embed="rId3">
              <a:lum/>
              <a:alphaModFix/>
            </a:blip>
            <a:srcRect/>
            <a:stretch>
              <a:fillRect/>
            </a:stretch>
          </p:blipFill>
          <p:spPr>
            <a:xfrm>
              <a:off x="611276" y="188997"/>
              <a:ext cx="2035079" cy="1390683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" name="Skupina 3"/>
            <p:cNvGrpSpPr/>
            <p:nvPr/>
          </p:nvGrpSpPr>
          <p:grpSpPr>
            <a:xfrm>
              <a:off x="791998" y="1327315"/>
              <a:ext cx="7632716" cy="301331"/>
              <a:chOff x="791998" y="1327315"/>
              <a:chExt cx="7632716" cy="301331"/>
            </a:xfrm>
          </p:grpSpPr>
          <p:sp>
            <p:nvSpPr>
              <p:cNvPr id="5" name="Přímá spojnice 4"/>
              <p:cNvSpPr/>
              <p:nvPr/>
            </p:nvSpPr>
            <p:spPr>
              <a:xfrm>
                <a:off x="791998" y="1522439"/>
                <a:ext cx="7632716" cy="1435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ss"/>
                  <a:gd name="f6" fmla="val 0"/>
                  <a:gd name="f7" fmla="+- 0 0 -180"/>
                  <a:gd name="f8" fmla="+- 0 0 -360"/>
                  <a:gd name="f9" fmla="abs f3"/>
                  <a:gd name="f10" fmla="abs f4"/>
                  <a:gd name="f11" fmla="abs f5"/>
                  <a:gd name="f12" fmla="*/ f7 f0 1"/>
                  <a:gd name="f13" fmla="*/ f8 f0 1"/>
                  <a:gd name="f14" fmla="?: f9 f3 1"/>
                  <a:gd name="f15" fmla="?: f10 f4 1"/>
                  <a:gd name="f16" fmla="?: f11 f5 1"/>
                  <a:gd name="f17" fmla="*/ f12 1 f2"/>
                  <a:gd name="f18" fmla="*/ f13 1 f2"/>
                  <a:gd name="f19" fmla="*/ f14 1 21600"/>
                  <a:gd name="f20" fmla="*/ f15 1 21600"/>
                  <a:gd name="f21" fmla="*/ 21600 f14 1"/>
                  <a:gd name="f22" fmla="*/ 21600 f15 1"/>
                  <a:gd name="f23" fmla="+- f17 0 f1"/>
                  <a:gd name="f24" fmla="+- f18 0 f1"/>
                  <a:gd name="f25" fmla="min f20 f19"/>
                  <a:gd name="f26" fmla="*/ f21 1 f16"/>
                  <a:gd name="f27" fmla="*/ f22 1 f16"/>
                  <a:gd name="f28" fmla="val f26"/>
                  <a:gd name="f29" fmla="val f27"/>
                  <a:gd name="f30" fmla="*/ f6 f25 1"/>
                  <a:gd name="f31" fmla="*/ f28 f25 1"/>
                  <a:gd name="f32" fmla="*/ f29 f2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0" y="f30"/>
                  </a:cxn>
                  <a:cxn ang="f24">
                    <a:pos x="f31" y="f32"/>
                  </a:cxn>
                </a:cxnLst>
                <a:rect l="f30" t="f30" r="f31" b="f32"/>
                <a:pathLst>
                  <a:path>
                    <a:moveTo>
                      <a:pt x="f30" y="f30"/>
                    </a:moveTo>
                    <a:lnTo>
                      <a:pt x="f31" y="f32"/>
                    </a:lnTo>
                  </a:path>
                </a:pathLst>
              </a:custGeom>
              <a:noFill/>
              <a:ln w="9363">
                <a:solidFill>
                  <a:srgbClr val="000000"/>
                </a:solidFill>
                <a:prstDash val="solid"/>
                <a:miter/>
              </a:ln>
            </p:spPr>
            <p:txBody>
              <a:bodyPr vert="horz" wrap="square" lIns="90004" tIns="46798" rIns="90004" bIns="46798" anchor="t" anchorCtr="0" compatLnSpc="1"/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>
                    <a:tab pos="0" algn="l"/>
                    <a:tab pos="448915" algn="l"/>
                    <a:tab pos="898196" algn="l"/>
                    <a:tab pos="1347478" algn="l"/>
                    <a:tab pos="1796759" algn="l"/>
                    <a:tab pos="2246040" algn="l"/>
                    <a:tab pos="2695322" algn="l"/>
                    <a:tab pos="3144603" algn="l"/>
                    <a:tab pos="3593875" algn="l"/>
                    <a:tab pos="4043156" algn="l"/>
                    <a:tab pos="4492438" algn="l"/>
                    <a:tab pos="4941719" algn="l"/>
                    <a:tab pos="5391000" algn="l"/>
                    <a:tab pos="5840281" algn="l"/>
                    <a:tab pos="6289563" algn="l"/>
                    <a:tab pos="6738844" algn="l"/>
                    <a:tab pos="7188116" algn="l"/>
                    <a:tab pos="7637397" algn="l"/>
                    <a:tab pos="8086679" algn="l"/>
                    <a:tab pos="8535960" algn="l"/>
                    <a:tab pos="8985241" algn="l"/>
                  </a:tabLs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cs-CZ" sz="1800" b="0" i="0" u="none" strike="noStrike" kern="1200" cap="none" spc="0" baseline="0">
                  <a:solidFill>
                    <a:srgbClr val="000000"/>
                  </a:solidFill>
                  <a:uFillTx/>
                  <a:latin typeface="Arial" pitchFamily="34"/>
                  <a:ea typeface="DejaVu Sans" pitchFamily="2"/>
                  <a:cs typeface="DejaVu Sans" pitchFamily="2"/>
                </a:endParaRPr>
              </a:p>
            </p:txBody>
          </p:sp>
          <p:grpSp>
            <p:nvGrpSpPr>
              <p:cNvPr id="6" name="Skupina 5"/>
              <p:cNvGrpSpPr/>
              <p:nvPr/>
            </p:nvGrpSpPr>
            <p:grpSpPr>
              <a:xfrm>
                <a:off x="871560" y="1413004"/>
                <a:ext cx="147602" cy="215642"/>
                <a:chOff x="871560" y="1413004"/>
                <a:chExt cx="147602" cy="215642"/>
              </a:xfrm>
            </p:grpSpPr>
            <p:sp>
              <p:nvSpPr>
                <p:cNvPr id="7" name="Přímá spojnice 6"/>
                <p:cNvSpPr/>
                <p:nvPr/>
              </p:nvSpPr>
              <p:spPr>
                <a:xfrm>
                  <a:off x="936720" y="1413004"/>
                  <a:ext cx="1435" cy="215642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  <p:sp>
              <p:nvSpPr>
                <p:cNvPr id="8" name="Přímá spojnice 7"/>
                <p:cNvSpPr/>
                <p:nvPr/>
              </p:nvSpPr>
              <p:spPr>
                <a:xfrm flipH="1">
                  <a:off x="871560" y="1425604"/>
                  <a:ext cx="147602" cy="17784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</p:grpSp>
          <p:grpSp>
            <p:nvGrpSpPr>
              <p:cNvPr id="9" name="Skupina 8"/>
              <p:cNvGrpSpPr/>
              <p:nvPr/>
            </p:nvGrpSpPr>
            <p:grpSpPr>
              <a:xfrm>
                <a:off x="8263076" y="1403283"/>
                <a:ext cx="147602" cy="215999"/>
                <a:chOff x="8263076" y="1403283"/>
                <a:chExt cx="147602" cy="215999"/>
              </a:xfrm>
            </p:grpSpPr>
            <p:sp>
              <p:nvSpPr>
                <p:cNvPr id="10" name="Přímá spojnice 9"/>
                <p:cNvSpPr/>
                <p:nvPr/>
              </p:nvSpPr>
              <p:spPr>
                <a:xfrm>
                  <a:off x="8327879" y="1403283"/>
                  <a:ext cx="1801" cy="215999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  <p:sp>
              <p:nvSpPr>
                <p:cNvPr id="11" name="Přímá spojnice 10"/>
                <p:cNvSpPr/>
                <p:nvPr/>
              </p:nvSpPr>
              <p:spPr>
                <a:xfrm flipH="1">
                  <a:off x="8263076" y="1415884"/>
                  <a:ext cx="147602" cy="17784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</p:grpSp>
          <p:sp>
            <p:nvSpPr>
              <p:cNvPr id="12" name="Volný tvar 11"/>
              <p:cNvSpPr/>
              <p:nvPr/>
            </p:nvSpPr>
            <p:spPr>
              <a:xfrm>
                <a:off x="3757681" y="1327315"/>
                <a:ext cx="1655640" cy="21887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1600"/>
                  <a:gd name="f4" fmla="*/ f0 1 21600"/>
                  <a:gd name="f5" fmla="*/ f1 1 21600"/>
                  <a:gd name="f6" fmla="+- f3 0 f2"/>
                  <a:gd name="f7" fmla="*/ f6 1 21600"/>
                  <a:gd name="f8" fmla="*/ f2 1 f7"/>
                  <a:gd name="f9" fmla="*/ f3 1 f7"/>
                  <a:gd name="f10" fmla="*/ f8 f4 1"/>
                  <a:gd name="f11" fmla="*/ f9 f4 1"/>
                  <a:gd name="f12" fmla="*/ f9 f5 1"/>
                  <a:gd name="f13" fmla="*/ f8 f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0" t="f13" r="f11" b="f12"/>
                <a:pathLst>
                  <a:path w="21600" h="21600">
                    <a:moveTo>
                      <a:pt x="f2" y="f2"/>
                    </a:moveTo>
                    <a:lnTo>
                      <a:pt x="f3" y="f2"/>
                    </a:lnTo>
                    <a:lnTo>
                      <a:pt x="f3" y="f3"/>
                    </a:lnTo>
                    <a:lnTo>
                      <a:pt x="f2" y="f3"/>
                    </a:lnTo>
                    <a:lnTo>
                      <a:pt x="f2" y="f2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4" tIns="46798" rIns="90004" bIns="46798" anchor="ctr" anchorCtr="1" compatLnSpc="1"/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>
                    <a:tab pos="0" algn="l"/>
                    <a:tab pos="448915" algn="l"/>
                    <a:tab pos="898196" algn="l"/>
                    <a:tab pos="1347478" algn="l"/>
                    <a:tab pos="1796759" algn="l"/>
                    <a:tab pos="2246040" algn="l"/>
                    <a:tab pos="2695322" algn="l"/>
                    <a:tab pos="3144603" algn="l"/>
                    <a:tab pos="3593875" algn="l"/>
                    <a:tab pos="4043156" algn="l"/>
                    <a:tab pos="4492438" algn="l"/>
                    <a:tab pos="4941719" algn="l"/>
                    <a:tab pos="5391000" algn="l"/>
                    <a:tab pos="5840281" algn="l"/>
                    <a:tab pos="6289563" algn="l"/>
                    <a:tab pos="6738844" algn="l"/>
                    <a:tab pos="7188116" algn="l"/>
                    <a:tab pos="7637397" algn="l"/>
                    <a:tab pos="8086679" algn="l"/>
                    <a:tab pos="8535960" algn="l"/>
                    <a:tab pos="8985241" algn="l"/>
                  </a:tabLs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cs-CZ" sz="800" b="0" i="0" u="none" strike="noStrike" kern="1200" cap="none" spc="0" baseline="0">
                    <a:solidFill>
                      <a:srgbClr val="000000"/>
                    </a:solidFill>
                    <a:uFillTx/>
                    <a:latin typeface="Univers 55" pitchFamily="34"/>
                    <a:ea typeface="DejaVu Sans" pitchFamily="2"/>
                    <a:cs typeface="DejaVu Sans" pitchFamily="2"/>
                  </a:rPr>
                  <a:t>210 mm</a:t>
                </a:r>
              </a:p>
            </p:txBody>
          </p:sp>
        </p:grpSp>
      </p:grpSp>
      <p:sp>
        <p:nvSpPr>
          <p:cNvPr id="13" name="Volný tvar 12"/>
          <p:cNvSpPr/>
          <p:nvPr/>
        </p:nvSpPr>
        <p:spPr>
          <a:xfrm>
            <a:off x="971641" y="1844637"/>
            <a:ext cx="7345439" cy="64764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6798" rIns="90004" bIns="46798" anchor="ctr" anchorCtr="0" compatLnSpc="1"/>
          <a:lstStyle/>
          <a:p>
            <a:pPr marL="0" marR="0" lvl="0" indent="0" algn="l" defTabSz="914400" rtl="0" fontAlgn="auto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400" b="1" i="0" u="none" strike="noStrike" kern="0" cap="none" spc="0" baseline="0">
                <a:solidFill>
                  <a:srgbClr val="000000"/>
                </a:solidFill>
                <a:uFillTx/>
                <a:latin typeface="Univers Com 65 Bold" pitchFamily="34"/>
                <a:ea typeface="DejaVu Sans" pitchFamily="2"/>
                <a:cs typeface="DejaVu Sans" pitchFamily="2"/>
              </a:rPr>
              <a:t>Využívanost služby</a:t>
            </a:r>
            <a:endParaRPr lang="cs-CZ" sz="2400" b="1" i="0" u="none" strike="noStrike" kern="1200" cap="none" spc="0" baseline="0">
              <a:solidFill>
                <a:srgbClr val="000000"/>
              </a:solidFill>
              <a:uFillTx/>
              <a:latin typeface="Univers Com 65 Bold" pitchFamily="34"/>
              <a:ea typeface="DejaVu Sans" pitchFamily="2"/>
              <a:cs typeface="DejaVu Sans" pitchFamily="2"/>
            </a:endParaRPr>
          </a:p>
        </p:txBody>
      </p:sp>
      <p:sp>
        <p:nvSpPr>
          <p:cNvPr id="14" name="Volný tvar 13"/>
          <p:cNvSpPr/>
          <p:nvPr/>
        </p:nvSpPr>
        <p:spPr>
          <a:xfrm>
            <a:off x="1042964" y="2564901"/>
            <a:ext cx="6409349" cy="4104458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6798" rIns="90004" bIns="46798" anchor="t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CE3736"/>
              </a:buClr>
              <a:buSzPct val="100000"/>
              <a:buFont typeface="Wingdings" pitchFamily="2"/>
              <a:buChar char=""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 Přístup k elektronickým knížkám: </a:t>
            </a:r>
            <a:r>
              <a:rPr lang="cs-CZ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0 (délka loginu do 1 minuty)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CE3736"/>
              </a:buClr>
              <a:buSzPct val="100000"/>
              <a:buFont typeface="Wingdings" pitchFamily="2"/>
              <a:buChar char=""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1" i="0" u="none" strike="noStrike" kern="0" cap="none" spc="0" baseline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CE3736"/>
              </a:buClr>
              <a:buSzPct val="100000"/>
              <a:buFont typeface="Wingdings" pitchFamily="2"/>
              <a:buChar char=""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1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 Přístup k tištěným dokumentům: </a:t>
            </a:r>
            <a:r>
              <a:rPr lang="cs-CZ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průměrně 6 výpůjček na   								    jednotku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1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1" i="0" u="none" strike="noStrike" kern="0" cap="none" spc="0" baseline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0" i="0" u="none" strike="noStrike" kern="1200" cap="none" spc="0" baseline="0">
                <a:solidFill>
                  <a:srgbClr val="000000"/>
                </a:solidFill>
                <a:uFillTx/>
                <a:latin typeface="Univers Com 55" pitchFamily="34"/>
                <a:ea typeface="DejaVu Sans" pitchFamily="2"/>
                <a:cs typeface="DejaVu Sans" pitchFamily="2"/>
              </a:rPr>
              <a:t>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Univers Com 55" pitchFamily="34"/>
              <a:ea typeface="DejaVu Sans" pitchFamily="2"/>
              <a:cs typeface="DejaVu Sans" pitchFamily="2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Univers Com 55" pitchFamily="34"/>
              <a:ea typeface="DejaVu Sans" pitchFamily="2"/>
              <a:cs typeface="DejaVu Sans" pitchFamily="2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Univers Com 55" pitchFamily="34"/>
              <a:ea typeface="DejaVu Sans" pitchFamily="2"/>
              <a:cs typeface="DejaVu Sans" pitchFamily="2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Univers Com 55" pitchFamily="34"/>
              <a:ea typeface="DejaVu Sans" pitchFamily="2"/>
              <a:cs typeface="DejaVu Sans" pitchFamily="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kupina 1"/>
          <p:cNvGrpSpPr/>
          <p:nvPr/>
        </p:nvGrpSpPr>
        <p:grpSpPr>
          <a:xfrm>
            <a:off x="611276" y="188997"/>
            <a:ext cx="7813438" cy="1439649"/>
            <a:chOff x="611276" y="188997"/>
            <a:chExt cx="7813438" cy="1439649"/>
          </a:xfrm>
        </p:grpSpPr>
        <p:pic>
          <p:nvPicPr>
            <p:cNvPr id="3" name="Obrázek 2"/>
            <p:cNvPicPr>
              <a:picLocks noChangeAspect="1"/>
            </p:cNvPicPr>
            <p:nvPr/>
          </p:nvPicPr>
          <p:blipFill>
            <a:blip r:embed="rId3">
              <a:lum/>
              <a:alphaModFix/>
            </a:blip>
            <a:srcRect/>
            <a:stretch>
              <a:fillRect/>
            </a:stretch>
          </p:blipFill>
          <p:spPr>
            <a:xfrm>
              <a:off x="611276" y="188997"/>
              <a:ext cx="2035079" cy="1390683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" name="Skupina 3"/>
            <p:cNvGrpSpPr/>
            <p:nvPr/>
          </p:nvGrpSpPr>
          <p:grpSpPr>
            <a:xfrm>
              <a:off x="791998" y="1327315"/>
              <a:ext cx="7632716" cy="301331"/>
              <a:chOff x="791998" y="1327315"/>
              <a:chExt cx="7632716" cy="301331"/>
            </a:xfrm>
          </p:grpSpPr>
          <p:sp>
            <p:nvSpPr>
              <p:cNvPr id="5" name="Přímá spojnice 4"/>
              <p:cNvSpPr/>
              <p:nvPr/>
            </p:nvSpPr>
            <p:spPr>
              <a:xfrm>
                <a:off x="791998" y="1522439"/>
                <a:ext cx="7632716" cy="1435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ss"/>
                  <a:gd name="f6" fmla="val 0"/>
                  <a:gd name="f7" fmla="+- 0 0 -180"/>
                  <a:gd name="f8" fmla="+- 0 0 -360"/>
                  <a:gd name="f9" fmla="abs f3"/>
                  <a:gd name="f10" fmla="abs f4"/>
                  <a:gd name="f11" fmla="abs f5"/>
                  <a:gd name="f12" fmla="*/ f7 f0 1"/>
                  <a:gd name="f13" fmla="*/ f8 f0 1"/>
                  <a:gd name="f14" fmla="?: f9 f3 1"/>
                  <a:gd name="f15" fmla="?: f10 f4 1"/>
                  <a:gd name="f16" fmla="?: f11 f5 1"/>
                  <a:gd name="f17" fmla="*/ f12 1 f2"/>
                  <a:gd name="f18" fmla="*/ f13 1 f2"/>
                  <a:gd name="f19" fmla="*/ f14 1 21600"/>
                  <a:gd name="f20" fmla="*/ f15 1 21600"/>
                  <a:gd name="f21" fmla="*/ 21600 f14 1"/>
                  <a:gd name="f22" fmla="*/ 21600 f15 1"/>
                  <a:gd name="f23" fmla="+- f17 0 f1"/>
                  <a:gd name="f24" fmla="+- f18 0 f1"/>
                  <a:gd name="f25" fmla="min f20 f19"/>
                  <a:gd name="f26" fmla="*/ f21 1 f16"/>
                  <a:gd name="f27" fmla="*/ f22 1 f16"/>
                  <a:gd name="f28" fmla="val f26"/>
                  <a:gd name="f29" fmla="val f27"/>
                  <a:gd name="f30" fmla="*/ f6 f25 1"/>
                  <a:gd name="f31" fmla="*/ f28 f25 1"/>
                  <a:gd name="f32" fmla="*/ f29 f2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0" y="f30"/>
                  </a:cxn>
                  <a:cxn ang="f24">
                    <a:pos x="f31" y="f32"/>
                  </a:cxn>
                </a:cxnLst>
                <a:rect l="f30" t="f30" r="f31" b="f32"/>
                <a:pathLst>
                  <a:path>
                    <a:moveTo>
                      <a:pt x="f30" y="f30"/>
                    </a:moveTo>
                    <a:lnTo>
                      <a:pt x="f31" y="f32"/>
                    </a:lnTo>
                  </a:path>
                </a:pathLst>
              </a:custGeom>
              <a:noFill/>
              <a:ln w="9363">
                <a:solidFill>
                  <a:srgbClr val="000000"/>
                </a:solidFill>
                <a:prstDash val="solid"/>
                <a:miter/>
              </a:ln>
            </p:spPr>
            <p:txBody>
              <a:bodyPr vert="horz" wrap="square" lIns="90004" tIns="46798" rIns="90004" bIns="46798" anchor="t" anchorCtr="0" compatLnSpc="1"/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>
                    <a:tab pos="0" algn="l"/>
                    <a:tab pos="448915" algn="l"/>
                    <a:tab pos="898196" algn="l"/>
                    <a:tab pos="1347478" algn="l"/>
                    <a:tab pos="1796759" algn="l"/>
                    <a:tab pos="2246040" algn="l"/>
                    <a:tab pos="2695322" algn="l"/>
                    <a:tab pos="3144603" algn="l"/>
                    <a:tab pos="3593875" algn="l"/>
                    <a:tab pos="4043156" algn="l"/>
                    <a:tab pos="4492438" algn="l"/>
                    <a:tab pos="4941719" algn="l"/>
                    <a:tab pos="5391000" algn="l"/>
                    <a:tab pos="5840281" algn="l"/>
                    <a:tab pos="6289563" algn="l"/>
                    <a:tab pos="6738844" algn="l"/>
                    <a:tab pos="7188116" algn="l"/>
                    <a:tab pos="7637397" algn="l"/>
                    <a:tab pos="8086679" algn="l"/>
                    <a:tab pos="8535960" algn="l"/>
                    <a:tab pos="8985241" algn="l"/>
                  </a:tabLs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cs-CZ" sz="1800" b="0" i="0" u="none" strike="noStrike" kern="1200" cap="none" spc="0" baseline="0">
                  <a:solidFill>
                    <a:srgbClr val="000000"/>
                  </a:solidFill>
                  <a:uFillTx/>
                  <a:latin typeface="Arial" pitchFamily="34"/>
                  <a:ea typeface="DejaVu Sans" pitchFamily="2"/>
                  <a:cs typeface="DejaVu Sans" pitchFamily="2"/>
                </a:endParaRPr>
              </a:p>
            </p:txBody>
          </p:sp>
          <p:grpSp>
            <p:nvGrpSpPr>
              <p:cNvPr id="6" name="Skupina 5"/>
              <p:cNvGrpSpPr/>
              <p:nvPr/>
            </p:nvGrpSpPr>
            <p:grpSpPr>
              <a:xfrm>
                <a:off x="871560" y="1413004"/>
                <a:ext cx="147602" cy="215642"/>
                <a:chOff x="871560" y="1413004"/>
                <a:chExt cx="147602" cy="215642"/>
              </a:xfrm>
            </p:grpSpPr>
            <p:sp>
              <p:nvSpPr>
                <p:cNvPr id="7" name="Přímá spojnice 6"/>
                <p:cNvSpPr/>
                <p:nvPr/>
              </p:nvSpPr>
              <p:spPr>
                <a:xfrm>
                  <a:off x="936720" y="1413004"/>
                  <a:ext cx="1435" cy="215642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  <p:sp>
              <p:nvSpPr>
                <p:cNvPr id="8" name="Přímá spojnice 7"/>
                <p:cNvSpPr/>
                <p:nvPr/>
              </p:nvSpPr>
              <p:spPr>
                <a:xfrm flipH="1">
                  <a:off x="871560" y="1425604"/>
                  <a:ext cx="147602" cy="17784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</p:grpSp>
          <p:grpSp>
            <p:nvGrpSpPr>
              <p:cNvPr id="9" name="Skupina 8"/>
              <p:cNvGrpSpPr/>
              <p:nvPr/>
            </p:nvGrpSpPr>
            <p:grpSpPr>
              <a:xfrm>
                <a:off x="8263076" y="1403283"/>
                <a:ext cx="147602" cy="215999"/>
                <a:chOff x="8263076" y="1403283"/>
                <a:chExt cx="147602" cy="215999"/>
              </a:xfrm>
            </p:grpSpPr>
            <p:sp>
              <p:nvSpPr>
                <p:cNvPr id="10" name="Přímá spojnice 9"/>
                <p:cNvSpPr/>
                <p:nvPr/>
              </p:nvSpPr>
              <p:spPr>
                <a:xfrm>
                  <a:off x="8327879" y="1403283"/>
                  <a:ext cx="1801" cy="215999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  <p:sp>
              <p:nvSpPr>
                <p:cNvPr id="11" name="Přímá spojnice 10"/>
                <p:cNvSpPr/>
                <p:nvPr/>
              </p:nvSpPr>
              <p:spPr>
                <a:xfrm flipH="1">
                  <a:off x="8263076" y="1415884"/>
                  <a:ext cx="147602" cy="17784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</p:grpSp>
          <p:sp>
            <p:nvSpPr>
              <p:cNvPr id="12" name="Volný tvar 11"/>
              <p:cNvSpPr/>
              <p:nvPr/>
            </p:nvSpPr>
            <p:spPr>
              <a:xfrm>
                <a:off x="3757681" y="1327315"/>
                <a:ext cx="1655640" cy="21887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1600"/>
                  <a:gd name="f4" fmla="*/ f0 1 21600"/>
                  <a:gd name="f5" fmla="*/ f1 1 21600"/>
                  <a:gd name="f6" fmla="+- f3 0 f2"/>
                  <a:gd name="f7" fmla="*/ f6 1 21600"/>
                  <a:gd name="f8" fmla="*/ f2 1 f7"/>
                  <a:gd name="f9" fmla="*/ f3 1 f7"/>
                  <a:gd name="f10" fmla="*/ f8 f4 1"/>
                  <a:gd name="f11" fmla="*/ f9 f4 1"/>
                  <a:gd name="f12" fmla="*/ f9 f5 1"/>
                  <a:gd name="f13" fmla="*/ f8 f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0" t="f13" r="f11" b="f12"/>
                <a:pathLst>
                  <a:path w="21600" h="21600">
                    <a:moveTo>
                      <a:pt x="f2" y="f2"/>
                    </a:moveTo>
                    <a:lnTo>
                      <a:pt x="f3" y="f2"/>
                    </a:lnTo>
                    <a:lnTo>
                      <a:pt x="f3" y="f3"/>
                    </a:lnTo>
                    <a:lnTo>
                      <a:pt x="f2" y="f3"/>
                    </a:lnTo>
                    <a:lnTo>
                      <a:pt x="f2" y="f2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4" tIns="46798" rIns="90004" bIns="46798" anchor="ctr" anchorCtr="1" compatLnSpc="1"/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>
                    <a:tab pos="0" algn="l"/>
                    <a:tab pos="448915" algn="l"/>
                    <a:tab pos="898196" algn="l"/>
                    <a:tab pos="1347478" algn="l"/>
                    <a:tab pos="1796759" algn="l"/>
                    <a:tab pos="2246040" algn="l"/>
                    <a:tab pos="2695322" algn="l"/>
                    <a:tab pos="3144603" algn="l"/>
                    <a:tab pos="3593875" algn="l"/>
                    <a:tab pos="4043156" algn="l"/>
                    <a:tab pos="4492438" algn="l"/>
                    <a:tab pos="4941719" algn="l"/>
                    <a:tab pos="5391000" algn="l"/>
                    <a:tab pos="5840281" algn="l"/>
                    <a:tab pos="6289563" algn="l"/>
                    <a:tab pos="6738844" algn="l"/>
                    <a:tab pos="7188116" algn="l"/>
                    <a:tab pos="7637397" algn="l"/>
                    <a:tab pos="8086679" algn="l"/>
                    <a:tab pos="8535960" algn="l"/>
                    <a:tab pos="8985241" algn="l"/>
                  </a:tabLs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cs-CZ" sz="800" b="0" i="0" u="none" strike="noStrike" kern="1200" cap="none" spc="0" baseline="0">
                    <a:solidFill>
                      <a:srgbClr val="000000"/>
                    </a:solidFill>
                    <a:uFillTx/>
                    <a:latin typeface="Univers 55" pitchFamily="34"/>
                    <a:ea typeface="DejaVu Sans" pitchFamily="2"/>
                    <a:cs typeface="DejaVu Sans" pitchFamily="2"/>
                  </a:rPr>
                  <a:t>210 mm</a:t>
                </a:r>
              </a:p>
            </p:txBody>
          </p:sp>
        </p:grpSp>
      </p:grpSp>
      <p:sp>
        <p:nvSpPr>
          <p:cNvPr id="13" name="Volný tvar 12"/>
          <p:cNvSpPr/>
          <p:nvPr/>
        </p:nvSpPr>
        <p:spPr>
          <a:xfrm>
            <a:off x="971641" y="1844637"/>
            <a:ext cx="7345439" cy="64764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6798" rIns="90004" bIns="46798" anchor="ctr" anchorCtr="0" compatLnSpc="1"/>
          <a:lstStyle/>
          <a:p>
            <a:pPr marL="0" marR="0" lvl="0" indent="0" algn="l" defTabSz="914400" rtl="0" fontAlgn="auto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400" b="1" i="0" u="none" strike="noStrike" kern="0" cap="none" spc="0" baseline="0">
                <a:solidFill>
                  <a:srgbClr val="000000"/>
                </a:solidFill>
                <a:uFillTx/>
                <a:latin typeface="Univers Com 65 Bold" pitchFamily="34"/>
                <a:ea typeface="DejaVu Sans" pitchFamily="2"/>
                <a:cs typeface="DejaVu Sans" pitchFamily="2"/>
              </a:rPr>
              <a:t>Propagace eKnížek</a:t>
            </a:r>
            <a:endParaRPr lang="cs-CZ" sz="2400" b="1" i="0" u="none" strike="noStrike" kern="1200" cap="none" spc="0" baseline="0">
              <a:solidFill>
                <a:srgbClr val="000000"/>
              </a:solidFill>
              <a:uFillTx/>
              <a:latin typeface="Univers Com 65 Bold" pitchFamily="34"/>
              <a:ea typeface="DejaVu Sans" pitchFamily="2"/>
              <a:cs typeface="DejaVu Sans" pitchFamily="2"/>
            </a:endParaRPr>
          </a:p>
        </p:txBody>
      </p:sp>
      <p:sp>
        <p:nvSpPr>
          <p:cNvPr id="14" name="Volný tvar 13"/>
          <p:cNvSpPr/>
          <p:nvPr/>
        </p:nvSpPr>
        <p:spPr>
          <a:xfrm>
            <a:off x="1042964" y="2564901"/>
            <a:ext cx="6409349" cy="4104458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6798" rIns="90004" bIns="46798" anchor="t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CE3736"/>
              </a:buClr>
              <a:buSzPct val="100000"/>
              <a:buFont typeface="Wingdings" pitchFamily="2"/>
              <a:buChar char=""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 Webové stránky - </a:t>
            </a:r>
            <a:r>
              <a:rPr lang="cs-CZ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každá služba má svou stránku na techlib.cz s informacemi o přístupu k ní a podmínkách nutných k využívání.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1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                                 - </a:t>
            </a:r>
            <a:r>
              <a:rPr lang="cs-CZ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reklamní bannery upozorňující na služby </a:t>
            </a:r>
            <a:r>
              <a:rPr lang="cs-CZ" sz="1800" b="1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CE3736"/>
              </a:buClr>
              <a:buSzPct val="100000"/>
              <a:buFont typeface="Wingdings" pitchFamily="2"/>
              <a:buChar char=""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1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 Sociální média - </a:t>
            </a:r>
            <a:r>
              <a:rPr lang="cs-CZ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Facebook NTK má XXX lidí kteří ho mají v oblíbených , zde příspěvky o eKnížkách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CE3736"/>
              </a:buClr>
              <a:buSzPct val="100000"/>
              <a:buFont typeface="Wingdings" pitchFamily="2"/>
              <a:buChar char=""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 </a:t>
            </a:r>
            <a:r>
              <a:rPr lang="cs-CZ" sz="1800" b="1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Tištěné letáčky a stojany, mediální spoty, elektronická tabule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1" i="0" u="none" strike="noStrike" kern="0" cap="none" spc="0" baseline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CE3736"/>
              </a:buClr>
              <a:buSzPct val="100000"/>
              <a:buFont typeface="Wingdings" pitchFamily="2"/>
              <a:buChar char=""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1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 Ústní informování knihovníky ve službách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1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1" i="0" u="none" strike="noStrike" kern="0" cap="none" spc="0" baseline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0" i="0" u="none" strike="noStrike" kern="1200" cap="none" spc="0" baseline="0">
                <a:solidFill>
                  <a:srgbClr val="000000"/>
                </a:solidFill>
                <a:uFillTx/>
                <a:latin typeface="Univers Com 55" pitchFamily="34"/>
                <a:ea typeface="DejaVu Sans" pitchFamily="2"/>
                <a:cs typeface="DejaVu Sans" pitchFamily="2"/>
              </a:rPr>
              <a:t>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Univers Com 55" pitchFamily="34"/>
              <a:ea typeface="DejaVu Sans" pitchFamily="2"/>
              <a:cs typeface="DejaVu Sans" pitchFamily="2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Univers Com 55" pitchFamily="34"/>
              <a:ea typeface="DejaVu Sans" pitchFamily="2"/>
              <a:cs typeface="DejaVu Sans" pitchFamily="2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Univers Com 55" pitchFamily="34"/>
              <a:ea typeface="DejaVu Sans" pitchFamily="2"/>
              <a:cs typeface="DejaVu Sans" pitchFamily="2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Univers Com 55" pitchFamily="34"/>
              <a:ea typeface="DejaVu Sans" pitchFamily="2"/>
              <a:cs typeface="DejaVu Sans" pitchFamily="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kupina 1"/>
          <p:cNvGrpSpPr/>
          <p:nvPr/>
        </p:nvGrpSpPr>
        <p:grpSpPr>
          <a:xfrm>
            <a:off x="611276" y="188997"/>
            <a:ext cx="7813438" cy="1439649"/>
            <a:chOff x="611276" y="188997"/>
            <a:chExt cx="7813438" cy="1439649"/>
          </a:xfrm>
        </p:grpSpPr>
        <p:pic>
          <p:nvPicPr>
            <p:cNvPr id="3" name="Obrázek 2"/>
            <p:cNvPicPr>
              <a:picLocks noChangeAspect="1"/>
            </p:cNvPicPr>
            <p:nvPr/>
          </p:nvPicPr>
          <p:blipFill>
            <a:blip r:embed="rId3">
              <a:lum/>
              <a:alphaModFix/>
            </a:blip>
            <a:srcRect/>
            <a:stretch>
              <a:fillRect/>
            </a:stretch>
          </p:blipFill>
          <p:spPr>
            <a:xfrm>
              <a:off x="611276" y="188997"/>
              <a:ext cx="2035079" cy="1390683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" name="Skupina 3"/>
            <p:cNvGrpSpPr/>
            <p:nvPr/>
          </p:nvGrpSpPr>
          <p:grpSpPr>
            <a:xfrm>
              <a:off x="791998" y="1327315"/>
              <a:ext cx="7632716" cy="301331"/>
              <a:chOff x="791998" y="1327315"/>
              <a:chExt cx="7632716" cy="301331"/>
            </a:xfrm>
          </p:grpSpPr>
          <p:sp>
            <p:nvSpPr>
              <p:cNvPr id="5" name="Přímá spojnice 4"/>
              <p:cNvSpPr/>
              <p:nvPr/>
            </p:nvSpPr>
            <p:spPr>
              <a:xfrm>
                <a:off x="791998" y="1522439"/>
                <a:ext cx="7632716" cy="1435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ss"/>
                  <a:gd name="f6" fmla="val 0"/>
                  <a:gd name="f7" fmla="+- 0 0 -180"/>
                  <a:gd name="f8" fmla="+- 0 0 -360"/>
                  <a:gd name="f9" fmla="abs f3"/>
                  <a:gd name="f10" fmla="abs f4"/>
                  <a:gd name="f11" fmla="abs f5"/>
                  <a:gd name="f12" fmla="*/ f7 f0 1"/>
                  <a:gd name="f13" fmla="*/ f8 f0 1"/>
                  <a:gd name="f14" fmla="?: f9 f3 1"/>
                  <a:gd name="f15" fmla="?: f10 f4 1"/>
                  <a:gd name="f16" fmla="?: f11 f5 1"/>
                  <a:gd name="f17" fmla="*/ f12 1 f2"/>
                  <a:gd name="f18" fmla="*/ f13 1 f2"/>
                  <a:gd name="f19" fmla="*/ f14 1 21600"/>
                  <a:gd name="f20" fmla="*/ f15 1 21600"/>
                  <a:gd name="f21" fmla="*/ 21600 f14 1"/>
                  <a:gd name="f22" fmla="*/ 21600 f15 1"/>
                  <a:gd name="f23" fmla="+- f17 0 f1"/>
                  <a:gd name="f24" fmla="+- f18 0 f1"/>
                  <a:gd name="f25" fmla="min f20 f19"/>
                  <a:gd name="f26" fmla="*/ f21 1 f16"/>
                  <a:gd name="f27" fmla="*/ f22 1 f16"/>
                  <a:gd name="f28" fmla="val f26"/>
                  <a:gd name="f29" fmla="val f27"/>
                  <a:gd name="f30" fmla="*/ f6 f25 1"/>
                  <a:gd name="f31" fmla="*/ f28 f25 1"/>
                  <a:gd name="f32" fmla="*/ f29 f2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0" y="f30"/>
                  </a:cxn>
                  <a:cxn ang="f24">
                    <a:pos x="f31" y="f32"/>
                  </a:cxn>
                </a:cxnLst>
                <a:rect l="f30" t="f30" r="f31" b="f32"/>
                <a:pathLst>
                  <a:path>
                    <a:moveTo>
                      <a:pt x="f30" y="f30"/>
                    </a:moveTo>
                    <a:lnTo>
                      <a:pt x="f31" y="f32"/>
                    </a:lnTo>
                  </a:path>
                </a:pathLst>
              </a:custGeom>
              <a:noFill/>
              <a:ln w="9363">
                <a:solidFill>
                  <a:srgbClr val="000000"/>
                </a:solidFill>
                <a:prstDash val="solid"/>
                <a:miter/>
              </a:ln>
            </p:spPr>
            <p:txBody>
              <a:bodyPr vert="horz" wrap="square" lIns="90004" tIns="46798" rIns="90004" bIns="46798" anchor="t" anchorCtr="0" compatLnSpc="1"/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>
                    <a:tab pos="0" algn="l"/>
                    <a:tab pos="448915" algn="l"/>
                    <a:tab pos="898196" algn="l"/>
                    <a:tab pos="1347478" algn="l"/>
                    <a:tab pos="1796759" algn="l"/>
                    <a:tab pos="2246040" algn="l"/>
                    <a:tab pos="2695322" algn="l"/>
                    <a:tab pos="3144603" algn="l"/>
                    <a:tab pos="3593875" algn="l"/>
                    <a:tab pos="4043156" algn="l"/>
                    <a:tab pos="4492438" algn="l"/>
                    <a:tab pos="4941719" algn="l"/>
                    <a:tab pos="5391000" algn="l"/>
                    <a:tab pos="5840281" algn="l"/>
                    <a:tab pos="6289563" algn="l"/>
                    <a:tab pos="6738844" algn="l"/>
                    <a:tab pos="7188116" algn="l"/>
                    <a:tab pos="7637397" algn="l"/>
                    <a:tab pos="8086679" algn="l"/>
                    <a:tab pos="8535960" algn="l"/>
                    <a:tab pos="8985241" algn="l"/>
                  </a:tabLs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cs-CZ" sz="1800" b="0" i="0" u="none" strike="noStrike" kern="1200" cap="none" spc="0" baseline="0">
                  <a:solidFill>
                    <a:srgbClr val="000000"/>
                  </a:solidFill>
                  <a:uFillTx/>
                  <a:latin typeface="Arial" pitchFamily="34"/>
                  <a:ea typeface="DejaVu Sans" pitchFamily="2"/>
                  <a:cs typeface="DejaVu Sans" pitchFamily="2"/>
                </a:endParaRPr>
              </a:p>
            </p:txBody>
          </p:sp>
          <p:grpSp>
            <p:nvGrpSpPr>
              <p:cNvPr id="6" name="Skupina 5"/>
              <p:cNvGrpSpPr/>
              <p:nvPr/>
            </p:nvGrpSpPr>
            <p:grpSpPr>
              <a:xfrm>
                <a:off x="871560" y="1413004"/>
                <a:ext cx="147602" cy="215642"/>
                <a:chOff x="871560" y="1413004"/>
                <a:chExt cx="147602" cy="215642"/>
              </a:xfrm>
            </p:grpSpPr>
            <p:sp>
              <p:nvSpPr>
                <p:cNvPr id="7" name="Přímá spojnice 6"/>
                <p:cNvSpPr/>
                <p:nvPr/>
              </p:nvSpPr>
              <p:spPr>
                <a:xfrm>
                  <a:off x="936720" y="1413004"/>
                  <a:ext cx="1435" cy="215642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  <p:sp>
              <p:nvSpPr>
                <p:cNvPr id="8" name="Přímá spojnice 7"/>
                <p:cNvSpPr/>
                <p:nvPr/>
              </p:nvSpPr>
              <p:spPr>
                <a:xfrm flipH="1">
                  <a:off x="871560" y="1425604"/>
                  <a:ext cx="147602" cy="17784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</p:grpSp>
          <p:grpSp>
            <p:nvGrpSpPr>
              <p:cNvPr id="9" name="Skupina 8"/>
              <p:cNvGrpSpPr/>
              <p:nvPr/>
            </p:nvGrpSpPr>
            <p:grpSpPr>
              <a:xfrm>
                <a:off x="8263076" y="1403283"/>
                <a:ext cx="147602" cy="215999"/>
                <a:chOff x="8263076" y="1403283"/>
                <a:chExt cx="147602" cy="215999"/>
              </a:xfrm>
            </p:grpSpPr>
            <p:sp>
              <p:nvSpPr>
                <p:cNvPr id="10" name="Přímá spojnice 9"/>
                <p:cNvSpPr/>
                <p:nvPr/>
              </p:nvSpPr>
              <p:spPr>
                <a:xfrm>
                  <a:off x="8327879" y="1403283"/>
                  <a:ext cx="1801" cy="215999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  <p:sp>
              <p:nvSpPr>
                <p:cNvPr id="11" name="Přímá spojnice 10"/>
                <p:cNvSpPr/>
                <p:nvPr/>
              </p:nvSpPr>
              <p:spPr>
                <a:xfrm flipH="1">
                  <a:off x="8263076" y="1415884"/>
                  <a:ext cx="147602" cy="17784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</p:grpSp>
          <p:sp>
            <p:nvSpPr>
              <p:cNvPr id="12" name="Volný tvar 11"/>
              <p:cNvSpPr/>
              <p:nvPr/>
            </p:nvSpPr>
            <p:spPr>
              <a:xfrm>
                <a:off x="3757681" y="1327315"/>
                <a:ext cx="1655640" cy="21887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1600"/>
                  <a:gd name="f4" fmla="*/ f0 1 21600"/>
                  <a:gd name="f5" fmla="*/ f1 1 21600"/>
                  <a:gd name="f6" fmla="+- f3 0 f2"/>
                  <a:gd name="f7" fmla="*/ f6 1 21600"/>
                  <a:gd name="f8" fmla="*/ f2 1 f7"/>
                  <a:gd name="f9" fmla="*/ f3 1 f7"/>
                  <a:gd name="f10" fmla="*/ f8 f4 1"/>
                  <a:gd name="f11" fmla="*/ f9 f4 1"/>
                  <a:gd name="f12" fmla="*/ f9 f5 1"/>
                  <a:gd name="f13" fmla="*/ f8 f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0" t="f13" r="f11" b="f12"/>
                <a:pathLst>
                  <a:path w="21600" h="21600">
                    <a:moveTo>
                      <a:pt x="f2" y="f2"/>
                    </a:moveTo>
                    <a:lnTo>
                      <a:pt x="f3" y="f2"/>
                    </a:lnTo>
                    <a:lnTo>
                      <a:pt x="f3" y="f3"/>
                    </a:lnTo>
                    <a:lnTo>
                      <a:pt x="f2" y="f3"/>
                    </a:lnTo>
                    <a:lnTo>
                      <a:pt x="f2" y="f2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4" tIns="46798" rIns="90004" bIns="46798" anchor="ctr" anchorCtr="1" compatLnSpc="1"/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>
                    <a:tab pos="0" algn="l"/>
                    <a:tab pos="448915" algn="l"/>
                    <a:tab pos="898196" algn="l"/>
                    <a:tab pos="1347478" algn="l"/>
                    <a:tab pos="1796759" algn="l"/>
                    <a:tab pos="2246040" algn="l"/>
                    <a:tab pos="2695322" algn="l"/>
                    <a:tab pos="3144603" algn="l"/>
                    <a:tab pos="3593875" algn="l"/>
                    <a:tab pos="4043156" algn="l"/>
                    <a:tab pos="4492438" algn="l"/>
                    <a:tab pos="4941719" algn="l"/>
                    <a:tab pos="5391000" algn="l"/>
                    <a:tab pos="5840281" algn="l"/>
                    <a:tab pos="6289563" algn="l"/>
                    <a:tab pos="6738844" algn="l"/>
                    <a:tab pos="7188116" algn="l"/>
                    <a:tab pos="7637397" algn="l"/>
                    <a:tab pos="8086679" algn="l"/>
                    <a:tab pos="8535960" algn="l"/>
                    <a:tab pos="8985241" algn="l"/>
                  </a:tabLs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cs-CZ" sz="800" b="0" i="0" u="none" strike="noStrike" kern="1200" cap="none" spc="0" baseline="0">
                    <a:solidFill>
                      <a:srgbClr val="000000"/>
                    </a:solidFill>
                    <a:uFillTx/>
                    <a:latin typeface="Univers 55" pitchFamily="34"/>
                    <a:ea typeface="DejaVu Sans" pitchFamily="2"/>
                    <a:cs typeface="DejaVu Sans" pitchFamily="2"/>
                  </a:rPr>
                  <a:t>210 mm</a:t>
                </a:r>
              </a:p>
            </p:txBody>
          </p:sp>
        </p:grpSp>
      </p:grpSp>
      <p:pic>
        <p:nvPicPr>
          <p:cNvPr id="13" name="Obrázek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-9171" y="116631"/>
            <a:ext cx="9144000" cy="645333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4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kupina 1"/>
          <p:cNvGrpSpPr/>
          <p:nvPr/>
        </p:nvGrpSpPr>
        <p:grpSpPr>
          <a:xfrm>
            <a:off x="611276" y="188997"/>
            <a:ext cx="7813438" cy="1439649"/>
            <a:chOff x="611276" y="188997"/>
            <a:chExt cx="7813438" cy="1439649"/>
          </a:xfrm>
        </p:grpSpPr>
        <p:pic>
          <p:nvPicPr>
            <p:cNvPr id="3" name="Obrázek 2"/>
            <p:cNvPicPr>
              <a:picLocks noChangeAspect="1"/>
            </p:cNvPicPr>
            <p:nvPr/>
          </p:nvPicPr>
          <p:blipFill>
            <a:blip r:embed="rId3">
              <a:lum/>
              <a:alphaModFix/>
            </a:blip>
            <a:srcRect/>
            <a:stretch>
              <a:fillRect/>
            </a:stretch>
          </p:blipFill>
          <p:spPr>
            <a:xfrm>
              <a:off x="611276" y="188997"/>
              <a:ext cx="2035079" cy="1390683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" name="Skupina 3"/>
            <p:cNvGrpSpPr/>
            <p:nvPr/>
          </p:nvGrpSpPr>
          <p:grpSpPr>
            <a:xfrm>
              <a:off x="791998" y="1327315"/>
              <a:ext cx="7632716" cy="301331"/>
              <a:chOff x="791998" y="1327315"/>
              <a:chExt cx="7632716" cy="301331"/>
            </a:xfrm>
          </p:grpSpPr>
          <p:sp>
            <p:nvSpPr>
              <p:cNvPr id="5" name="Přímá spojnice 4"/>
              <p:cNvSpPr/>
              <p:nvPr/>
            </p:nvSpPr>
            <p:spPr>
              <a:xfrm>
                <a:off x="791998" y="1522439"/>
                <a:ext cx="7632716" cy="1435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ss"/>
                  <a:gd name="f6" fmla="val 0"/>
                  <a:gd name="f7" fmla="+- 0 0 -180"/>
                  <a:gd name="f8" fmla="+- 0 0 -360"/>
                  <a:gd name="f9" fmla="abs f3"/>
                  <a:gd name="f10" fmla="abs f4"/>
                  <a:gd name="f11" fmla="abs f5"/>
                  <a:gd name="f12" fmla="*/ f7 f0 1"/>
                  <a:gd name="f13" fmla="*/ f8 f0 1"/>
                  <a:gd name="f14" fmla="?: f9 f3 1"/>
                  <a:gd name="f15" fmla="?: f10 f4 1"/>
                  <a:gd name="f16" fmla="?: f11 f5 1"/>
                  <a:gd name="f17" fmla="*/ f12 1 f2"/>
                  <a:gd name="f18" fmla="*/ f13 1 f2"/>
                  <a:gd name="f19" fmla="*/ f14 1 21600"/>
                  <a:gd name="f20" fmla="*/ f15 1 21600"/>
                  <a:gd name="f21" fmla="*/ 21600 f14 1"/>
                  <a:gd name="f22" fmla="*/ 21600 f15 1"/>
                  <a:gd name="f23" fmla="+- f17 0 f1"/>
                  <a:gd name="f24" fmla="+- f18 0 f1"/>
                  <a:gd name="f25" fmla="min f20 f19"/>
                  <a:gd name="f26" fmla="*/ f21 1 f16"/>
                  <a:gd name="f27" fmla="*/ f22 1 f16"/>
                  <a:gd name="f28" fmla="val f26"/>
                  <a:gd name="f29" fmla="val f27"/>
                  <a:gd name="f30" fmla="*/ f6 f25 1"/>
                  <a:gd name="f31" fmla="*/ f28 f25 1"/>
                  <a:gd name="f32" fmla="*/ f29 f2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0" y="f30"/>
                  </a:cxn>
                  <a:cxn ang="f24">
                    <a:pos x="f31" y="f32"/>
                  </a:cxn>
                </a:cxnLst>
                <a:rect l="f30" t="f30" r="f31" b="f32"/>
                <a:pathLst>
                  <a:path>
                    <a:moveTo>
                      <a:pt x="f30" y="f30"/>
                    </a:moveTo>
                    <a:lnTo>
                      <a:pt x="f31" y="f32"/>
                    </a:lnTo>
                  </a:path>
                </a:pathLst>
              </a:custGeom>
              <a:noFill/>
              <a:ln w="9363">
                <a:solidFill>
                  <a:srgbClr val="000000"/>
                </a:solidFill>
                <a:prstDash val="solid"/>
                <a:miter/>
              </a:ln>
            </p:spPr>
            <p:txBody>
              <a:bodyPr vert="horz" wrap="square" lIns="90004" tIns="46798" rIns="90004" bIns="46798" anchor="t" anchorCtr="0" compatLnSpc="1"/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>
                    <a:tab pos="0" algn="l"/>
                    <a:tab pos="448915" algn="l"/>
                    <a:tab pos="898196" algn="l"/>
                    <a:tab pos="1347478" algn="l"/>
                    <a:tab pos="1796759" algn="l"/>
                    <a:tab pos="2246040" algn="l"/>
                    <a:tab pos="2695322" algn="l"/>
                    <a:tab pos="3144603" algn="l"/>
                    <a:tab pos="3593875" algn="l"/>
                    <a:tab pos="4043156" algn="l"/>
                    <a:tab pos="4492438" algn="l"/>
                    <a:tab pos="4941719" algn="l"/>
                    <a:tab pos="5391000" algn="l"/>
                    <a:tab pos="5840281" algn="l"/>
                    <a:tab pos="6289563" algn="l"/>
                    <a:tab pos="6738844" algn="l"/>
                    <a:tab pos="7188116" algn="l"/>
                    <a:tab pos="7637397" algn="l"/>
                    <a:tab pos="8086679" algn="l"/>
                    <a:tab pos="8535960" algn="l"/>
                    <a:tab pos="8985241" algn="l"/>
                  </a:tabLs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cs-CZ" sz="1800" b="0" i="0" u="none" strike="noStrike" kern="1200" cap="none" spc="0" baseline="0">
                  <a:solidFill>
                    <a:srgbClr val="000000"/>
                  </a:solidFill>
                  <a:uFillTx/>
                  <a:latin typeface="Arial" pitchFamily="34"/>
                  <a:ea typeface="DejaVu Sans" pitchFamily="2"/>
                  <a:cs typeface="DejaVu Sans" pitchFamily="2"/>
                </a:endParaRPr>
              </a:p>
            </p:txBody>
          </p:sp>
          <p:grpSp>
            <p:nvGrpSpPr>
              <p:cNvPr id="6" name="Skupina 5"/>
              <p:cNvGrpSpPr/>
              <p:nvPr/>
            </p:nvGrpSpPr>
            <p:grpSpPr>
              <a:xfrm>
                <a:off x="871560" y="1413004"/>
                <a:ext cx="147602" cy="215642"/>
                <a:chOff x="871560" y="1413004"/>
                <a:chExt cx="147602" cy="215642"/>
              </a:xfrm>
            </p:grpSpPr>
            <p:sp>
              <p:nvSpPr>
                <p:cNvPr id="7" name="Přímá spojnice 6"/>
                <p:cNvSpPr/>
                <p:nvPr/>
              </p:nvSpPr>
              <p:spPr>
                <a:xfrm>
                  <a:off x="936720" y="1413004"/>
                  <a:ext cx="1435" cy="215642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  <p:sp>
              <p:nvSpPr>
                <p:cNvPr id="8" name="Přímá spojnice 7"/>
                <p:cNvSpPr/>
                <p:nvPr/>
              </p:nvSpPr>
              <p:spPr>
                <a:xfrm flipH="1">
                  <a:off x="871560" y="1425604"/>
                  <a:ext cx="147602" cy="17784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</p:grpSp>
          <p:grpSp>
            <p:nvGrpSpPr>
              <p:cNvPr id="9" name="Skupina 8"/>
              <p:cNvGrpSpPr/>
              <p:nvPr/>
            </p:nvGrpSpPr>
            <p:grpSpPr>
              <a:xfrm>
                <a:off x="8263076" y="1403283"/>
                <a:ext cx="147602" cy="215999"/>
                <a:chOff x="8263076" y="1403283"/>
                <a:chExt cx="147602" cy="215999"/>
              </a:xfrm>
            </p:grpSpPr>
            <p:sp>
              <p:nvSpPr>
                <p:cNvPr id="10" name="Přímá spojnice 9"/>
                <p:cNvSpPr/>
                <p:nvPr/>
              </p:nvSpPr>
              <p:spPr>
                <a:xfrm>
                  <a:off x="8327879" y="1403283"/>
                  <a:ext cx="1801" cy="215999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  <p:sp>
              <p:nvSpPr>
                <p:cNvPr id="11" name="Přímá spojnice 10"/>
                <p:cNvSpPr/>
                <p:nvPr/>
              </p:nvSpPr>
              <p:spPr>
                <a:xfrm flipH="1">
                  <a:off x="8263076" y="1415884"/>
                  <a:ext cx="147602" cy="17784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</p:grpSp>
          <p:sp>
            <p:nvSpPr>
              <p:cNvPr id="12" name="Volný tvar 11"/>
              <p:cNvSpPr/>
              <p:nvPr/>
            </p:nvSpPr>
            <p:spPr>
              <a:xfrm>
                <a:off x="3757681" y="1327315"/>
                <a:ext cx="1655640" cy="21887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1600"/>
                  <a:gd name="f4" fmla="*/ f0 1 21600"/>
                  <a:gd name="f5" fmla="*/ f1 1 21600"/>
                  <a:gd name="f6" fmla="+- f3 0 f2"/>
                  <a:gd name="f7" fmla="*/ f6 1 21600"/>
                  <a:gd name="f8" fmla="*/ f2 1 f7"/>
                  <a:gd name="f9" fmla="*/ f3 1 f7"/>
                  <a:gd name="f10" fmla="*/ f8 f4 1"/>
                  <a:gd name="f11" fmla="*/ f9 f4 1"/>
                  <a:gd name="f12" fmla="*/ f9 f5 1"/>
                  <a:gd name="f13" fmla="*/ f8 f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0" t="f13" r="f11" b="f12"/>
                <a:pathLst>
                  <a:path w="21600" h="21600">
                    <a:moveTo>
                      <a:pt x="f2" y="f2"/>
                    </a:moveTo>
                    <a:lnTo>
                      <a:pt x="f3" y="f2"/>
                    </a:lnTo>
                    <a:lnTo>
                      <a:pt x="f3" y="f3"/>
                    </a:lnTo>
                    <a:lnTo>
                      <a:pt x="f2" y="f3"/>
                    </a:lnTo>
                    <a:lnTo>
                      <a:pt x="f2" y="f2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4" tIns="46798" rIns="90004" bIns="46798" anchor="ctr" anchorCtr="1" compatLnSpc="1"/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>
                    <a:tab pos="0" algn="l"/>
                    <a:tab pos="448915" algn="l"/>
                    <a:tab pos="898196" algn="l"/>
                    <a:tab pos="1347478" algn="l"/>
                    <a:tab pos="1796759" algn="l"/>
                    <a:tab pos="2246040" algn="l"/>
                    <a:tab pos="2695322" algn="l"/>
                    <a:tab pos="3144603" algn="l"/>
                    <a:tab pos="3593875" algn="l"/>
                    <a:tab pos="4043156" algn="l"/>
                    <a:tab pos="4492438" algn="l"/>
                    <a:tab pos="4941719" algn="l"/>
                    <a:tab pos="5391000" algn="l"/>
                    <a:tab pos="5840281" algn="l"/>
                    <a:tab pos="6289563" algn="l"/>
                    <a:tab pos="6738844" algn="l"/>
                    <a:tab pos="7188116" algn="l"/>
                    <a:tab pos="7637397" algn="l"/>
                    <a:tab pos="8086679" algn="l"/>
                    <a:tab pos="8535960" algn="l"/>
                    <a:tab pos="8985241" algn="l"/>
                  </a:tabLs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cs-CZ" sz="800" b="0" i="0" u="none" strike="noStrike" kern="1200" cap="none" spc="0" baseline="0">
                    <a:solidFill>
                      <a:srgbClr val="000000"/>
                    </a:solidFill>
                    <a:uFillTx/>
                    <a:latin typeface="Univers 55" pitchFamily="34"/>
                    <a:ea typeface="DejaVu Sans" pitchFamily="2"/>
                    <a:cs typeface="DejaVu Sans" pitchFamily="2"/>
                  </a:rPr>
                  <a:t>210 mm</a:t>
                </a:r>
              </a:p>
            </p:txBody>
          </p:sp>
        </p:grpSp>
      </p:grpSp>
      <p:pic>
        <p:nvPicPr>
          <p:cNvPr id="13" name="Obráze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998" y="0"/>
            <a:ext cx="781245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kupina 1"/>
          <p:cNvGrpSpPr/>
          <p:nvPr/>
        </p:nvGrpSpPr>
        <p:grpSpPr>
          <a:xfrm>
            <a:off x="611276" y="188997"/>
            <a:ext cx="7813438" cy="1439649"/>
            <a:chOff x="611276" y="188997"/>
            <a:chExt cx="7813438" cy="1439649"/>
          </a:xfrm>
        </p:grpSpPr>
        <p:pic>
          <p:nvPicPr>
            <p:cNvPr id="3" name="Obrázek 2"/>
            <p:cNvPicPr>
              <a:picLocks noChangeAspect="1"/>
            </p:cNvPicPr>
            <p:nvPr/>
          </p:nvPicPr>
          <p:blipFill>
            <a:blip r:embed="rId3">
              <a:lum/>
              <a:alphaModFix/>
            </a:blip>
            <a:srcRect/>
            <a:stretch>
              <a:fillRect/>
            </a:stretch>
          </p:blipFill>
          <p:spPr>
            <a:xfrm>
              <a:off x="611276" y="188997"/>
              <a:ext cx="2035079" cy="1390683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" name="Skupina 3"/>
            <p:cNvGrpSpPr/>
            <p:nvPr/>
          </p:nvGrpSpPr>
          <p:grpSpPr>
            <a:xfrm>
              <a:off x="791998" y="1327315"/>
              <a:ext cx="7632716" cy="301331"/>
              <a:chOff x="791998" y="1327315"/>
              <a:chExt cx="7632716" cy="301331"/>
            </a:xfrm>
          </p:grpSpPr>
          <p:sp>
            <p:nvSpPr>
              <p:cNvPr id="5" name="Přímá spojnice 4"/>
              <p:cNvSpPr/>
              <p:nvPr/>
            </p:nvSpPr>
            <p:spPr>
              <a:xfrm>
                <a:off x="791998" y="1522439"/>
                <a:ext cx="7632716" cy="1435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ss"/>
                  <a:gd name="f6" fmla="val 0"/>
                  <a:gd name="f7" fmla="+- 0 0 -180"/>
                  <a:gd name="f8" fmla="+- 0 0 -360"/>
                  <a:gd name="f9" fmla="abs f3"/>
                  <a:gd name="f10" fmla="abs f4"/>
                  <a:gd name="f11" fmla="abs f5"/>
                  <a:gd name="f12" fmla="*/ f7 f0 1"/>
                  <a:gd name="f13" fmla="*/ f8 f0 1"/>
                  <a:gd name="f14" fmla="?: f9 f3 1"/>
                  <a:gd name="f15" fmla="?: f10 f4 1"/>
                  <a:gd name="f16" fmla="?: f11 f5 1"/>
                  <a:gd name="f17" fmla="*/ f12 1 f2"/>
                  <a:gd name="f18" fmla="*/ f13 1 f2"/>
                  <a:gd name="f19" fmla="*/ f14 1 21600"/>
                  <a:gd name="f20" fmla="*/ f15 1 21600"/>
                  <a:gd name="f21" fmla="*/ 21600 f14 1"/>
                  <a:gd name="f22" fmla="*/ 21600 f15 1"/>
                  <a:gd name="f23" fmla="+- f17 0 f1"/>
                  <a:gd name="f24" fmla="+- f18 0 f1"/>
                  <a:gd name="f25" fmla="min f20 f19"/>
                  <a:gd name="f26" fmla="*/ f21 1 f16"/>
                  <a:gd name="f27" fmla="*/ f22 1 f16"/>
                  <a:gd name="f28" fmla="val f26"/>
                  <a:gd name="f29" fmla="val f27"/>
                  <a:gd name="f30" fmla="*/ f6 f25 1"/>
                  <a:gd name="f31" fmla="*/ f28 f25 1"/>
                  <a:gd name="f32" fmla="*/ f29 f2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0" y="f30"/>
                  </a:cxn>
                  <a:cxn ang="f24">
                    <a:pos x="f31" y="f32"/>
                  </a:cxn>
                </a:cxnLst>
                <a:rect l="f30" t="f30" r="f31" b="f32"/>
                <a:pathLst>
                  <a:path>
                    <a:moveTo>
                      <a:pt x="f30" y="f30"/>
                    </a:moveTo>
                    <a:lnTo>
                      <a:pt x="f31" y="f32"/>
                    </a:lnTo>
                  </a:path>
                </a:pathLst>
              </a:custGeom>
              <a:noFill/>
              <a:ln w="9363">
                <a:solidFill>
                  <a:srgbClr val="000000"/>
                </a:solidFill>
                <a:prstDash val="solid"/>
                <a:miter/>
              </a:ln>
            </p:spPr>
            <p:txBody>
              <a:bodyPr vert="horz" wrap="square" lIns="90004" tIns="46798" rIns="90004" bIns="46798" anchor="t" anchorCtr="0" compatLnSpc="1"/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>
                    <a:tab pos="0" algn="l"/>
                    <a:tab pos="448915" algn="l"/>
                    <a:tab pos="898196" algn="l"/>
                    <a:tab pos="1347478" algn="l"/>
                    <a:tab pos="1796759" algn="l"/>
                    <a:tab pos="2246040" algn="l"/>
                    <a:tab pos="2695322" algn="l"/>
                    <a:tab pos="3144603" algn="l"/>
                    <a:tab pos="3593875" algn="l"/>
                    <a:tab pos="4043156" algn="l"/>
                    <a:tab pos="4492438" algn="l"/>
                    <a:tab pos="4941719" algn="l"/>
                    <a:tab pos="5391000" algn="l"/>
                    <a:tab pos="5840281" algn="l"/>
                    <a:tab pos="6289563" algn="l"/>
                    <a:tab pos="6738844" algn="l"/>
                    <a:tab pos="7188116" algn="l"/>
                    <a:tab pos="7637397" algn="l"/>
                    <a:tab pos="8086679" algn="l"/>
                    <a:tab pos="8535960" algn="l"/>
                    <a:tab pos="8985241" algn="l"/>
                  </a:tabLs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cs-CZ" sz="1800" b="0" i="0" u="none" strike="noStrike" kern="1200" cap="none" spc="0" baseline="0">
                  <a:solidFill>
                    <a:srgbClr val="000000"/>
                  </a:solidFill>
                  <a:uFillTx/>
                  <a:latin typeface="Arial" pitchFamily="34"/>
                  <a:ea typeface="DejaVu Sans" pitchFamily="2"/>
                  <a:cs typeface="DejaVu Sans" pitchFamily="2"/>
                </a:endParaRPr>
              </a:p>
            </p:txBody>
          </p:sp>
          <p:grpSp>
            <p:nvGrpSpPr>
              <p:cNvPr id="6" name="Skupina 5"/>
              <p:cNvGrpSpPr/>
              <p:nvPr/>
            </p:nvGrpSpPr>
            <p:grpSpPr>
              <a:xfrm>
                <a:off x="871560" y="1413004"/>
                <a:ext cx="147602" cy="215642"/>
                <a:chOff x="871560" y="1413004"/>
                <a:chExt cx="147602" cy="215642"/>
              </a:xfrm>
            </p:grpSpPr>
            <p:sp>
              <p:nvSpPr>
                <p:cNvPr id="7" name="Přímá spojnice 6"/>
                <p:cNvSpPr/>
                <p:nvPr/>
              </p:nvSpPr>
              <p:spPr>
                <a:xfrm>
                  <a:off x="936720" y="1413004"/>
                  <a:ext cx="1435" cy="215642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  <p:sp>
              <p:nvSpPr>
                <p:cNvPr id="8" name="Přímá spojnice 7"/>
                <p:cNvSpPr/>
                <p:nvPr/>
              </p:nvSpPr>
              <p:spPr>
                <a:xfrm flipH="1">
                  <a:off x="871560" y="1425604"/>
                  <a:ext cx="147602" cy="17784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</p:grpSp>
          <p:grpSp>
            <p:nvGrpSpPr>
              <p:cNvPr id="9" name="Skupina 8"/>
              <p:cNvGrpSpPr/>
              <p:nvPr/>
            </p:nvGrpSpPr>
            <p:grpSpPr>
              <a:xfrm>
                <a:off x="8263076" y="1403283"/>
                <a:ext cx="147602" cy="215999"/>
                <a:chOff x="8263076" y="1403283"/>
                <a:chExt cx="147602" cy="215999"/>
              </a:xfrm>
            </p:grpSpPr>
            <p:sp>
              <p:nvSpPr>
                <p:cNvPr id="10" name="Přímá spojnice 9"/>
                <p:cNvSpPr/>
                <p:nvPr/>
              </p:nvSpPr>
              <p:spPr>
                <a:xfrm>
                  <a:off x="8327879" y="1403283"/>
                  <a:ext cx="1801" cy="215999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  <p:sp>
              <p:nvSpPr>
                <p:cNvPr id="11" name="Přímá spojnice 10"/>
                <p:cNvSpPr/>
                <p:nvPr/>
              </p:nvSpPr>
              <p:spPr>
                <a:xfrm flipH="1">
                  <a:off x="8263076" y="1415884"/>
                  <a:ext cx="147602" cy="17784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</p:grpSp>
          <p:sp>
            <p:nvSpPr>
              <p:cNvPr id="12" name="Volný tvar 11"/>
              <p:cNvSpPr/>
              <p:nvPr/>
            </p:nvSpPr>
            <p:spPr>
              <a:xfrm>
                <a:off x="3757681" y="1327315"/>
                <a:ext cx="1655640" cy="21887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1600"/>
                  <a:gd name="f4" fmla="*/ f0 1 21600"/>
                  <a:gd name="f5" fmla="*/ f1 1 21600"/>
                  <a:gd name="f6" fmla="+- f3 0 f2"/>
                  <a:gd name="f7" fmla="*/ f6 1 21600"/>
                  <a:gd name="f8" fmla="*/ f2 1 f7"/>
                  <a:gd name="f9" fmla="*/ f3 1 f7"/>
                  <a:gd name="f10" fmla="*/ f8 f4 1"/>
                  <a:gd name="f11" fmla="*/ f9 f4 1"/>
                  <a:gd name="f12" fmla="*/ f9 f5 1"/>
                  <a:gd name="f13" fmla="*/ f8 f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0" t="f13" r="f11" b="f12"/>
                <a:pathLst>
                  <a:path w="21600" h="21600">
                    <a:moveTo>
                      <a:pt x="f2" y="f2"/>
                    </a:moveTo>
                    <a:lnTo>
                      <a:pt x="f3" y="f2"/>
                    </a:lnTo>
                    <a:lnTo>
                      <a:pt x="f3" y="f3"/>
                    </a:lnTo>
                    <a:lnTo>
                      <a:pt x="f2" y="f3"/>
                    </a:lnTo>
                    <a:lnTo>
                      <a:pt x="f2" y="f2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4" tIns="46798" rIns="90004" bIns="46798" anchor="ctr" anchorCtr="1" compatLnSpc="1"/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>
                    <a:tab pos="0" algn="l"/>
                    <a:tab pos="448915" algn="l"/>
                    <a:tab pos="898196" algn="l"/>
                    <a:tab pos="1347478" algn="l"/>
                    <a:tab pos="1796759" algn="l"/>
                    <a:tab pos="2246040" algn="l"/>
                    <a:tab pos="2695322" algn="l"/>
                    <a:tab pos="3144603" algn="l"/>
                    <a:tab pos="3593875" algn="l"/>
                    <a:tab pos="4043156" algn="l"/>
                    <a:tab pos="4492438" algn="l"/>
                    <a:tab pos="4941719" algn="l"/>
                    <a:tab pos="5391000" algn="l"/>
                    <a:tab pos="5840281" algn="l"/>
                    <a:tab pos="6289563" algn="l"/>
                    <a:tab pos="6738844" algn="l"/>
                    <a:tab pos="7188116" algn="l"/>
                    <a:tab pos="7637397" algn="l"/>
                    <a:tab pos="8086679" algn="l"/>
                    <a:tab pos="8535960" algn="l"/>
                    <a:tab pos="8985241" algn="l"/>
                  </a:tabLs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cs-CZ" sz="800" b="0" i="0" u="none" strike="noStrike" kern="1200" cap="none" spc="0" baseline="0">
                    <a:solidFill>
                      <a:srgbClr val="000000"/>
                    </a:solidFill>
                    <a:uFillTx/>
                    <a:latin typeface="Univers 55" pitchFamily="34"/>
                    <a:ea typeface="DejaVu Sans" pitchFamily="2"/>
                    <a:cs typeface="DejaVu Sans" pitchFamily="2"/>
                  </a:rPr>
                  <a:t>210 mm</a:t>
                </a:r>
              </a:p>
            </p:txBody>
          </p:sp>
        </p:grpSp>
      </p:grpSp>
      <p:pic>
        <p:nvPicPr>
          <p:cNvPr id="13" name="Obrázek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8220" y="0"/>
            <a:ext cx="7486494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kupina 1"/>
          <p:cNvGrpSpPr/>
          <p:nvPr/>
        </p:nvGrpSpPr>
        <p:grpSpPr>
          <a:xfrm>
            <a:off x="611276" y="188997"/>
            <a:ext cx="7813438" cy="1439649"/>
            <a:chOff x="611276" y="188997"/>
            <a:chExt cx="7813438" cy="1439649"/>
          </a:xfrm>
        </p:grpSpPr>
        <p:pic>
          <p:nvPicPr>
            <p:cNvPr id="3" name="Obrázek 2"/>
            <p:cNvPicPr>
              <a:picLocks noChangeAspect="1"/>
            </p:cNvPicPr>
            <p:nvPr/>
          </p:nvPicPr>
          <p:blipFill>
            <a:blip r:embed="rId3">
              <a:lum/>
              <a:alphaModFix/>
            </a:blip>
            <a:srcRect/>
            <a:stretch>
              <a:fillRect/>
            </a:stretch>
          </p:blipFill>
          <p:spPr>
            <a:xfrm>
              <a:off x="611276" y="188997"/>
              <a:ext cx="2035079" cy="1390683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" name="Skupina 3"/>
            <p:cNvGrpSpPr/>
            <p:nvPr/>
          </p:nvGrpSpPr>
          <p:grpSpPr>
            <a:xfrm>
              <a:off x="791998" y="1327315"/>
              <a:ext cx="7632716" cy="301331"/>
              <a:chOff x="791998" y="1327315"/>
              <a:chExt cx="7632716" cy="301331"/>
            </a:xfrm>
          </p:grpSpPr>
          <p:sp>
            <p:nvSpPr>
              <p:cNvPr id="5" name="Přímá spojnice 4"/>
              <p:cNvSpPr/>
              <p:nvPr/>
            </p:nvSpPr>
            <p:spPr>
              <a:xfrm>
                <a:off x="791998" y="1522439"/>
                <a:ext cx="7632716" cy="1435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ss"/>
                  <a:gd name="f6" fmla="val 0"/>
                  <a:gd name="f7" fmla="+- 0 0 -180"/>
                  <a:gd name="f8" fmla="+- 0 0 -360"/>
                  <a:gd name="f9" fmla="abs f3"/>
                  <a:gd name="f10" fmla="abs f4"/>
                  <a:gd name="f11" fmla="abs f5"/>
                  <a:gd name="f12" fmla="*/ f7 f0 1"/>
                  <a:gd name="f13" fmla="*/ f8 f0 1"/>
                  <a:gd name="f14" fmla="?: f9 f3 1"/>
                  <a:gd name="f15" fmla="?: f10 f4 1"/>
                  <a:gd name="f16" fmla="?: f11 f5 1"/>
                  <a:gd name="f17" fmla="*/ f12 1 f2"/>
                  <a:gd name="f18" fmla="*/ f13 1 f2"/>
                  <a:gd name="f19" fmla="*/ f14 1 21600"/>
                  <a:gd name="f20" fmla="*/ f15 1 21600"/>
                  <a:gd name="f21" fmla="*/ 21600 f14 1"/>
                  <a:gd name="f22" fmla="*/ 21600 f15 1"/>
                  <a:gd name="f23" fmla="+- f17 0 f1"/>
                  <a:gd name="f24" fmla="+- f18 0 f1"/>
                  <a:gd name="f25" fmla="min f20 f19"/>
                  <a:gd name="f26" fmla="*/ f21 1 f16"/>
                  <a:gd name="f27" fmla="*/ f22 1 f16"/>
                  <a:gd name="f28" fmla="val f26"/>
                  <a:gd name="f29" fmla="val f27"/>
                  <a:gd name="f30" fmla="*/ f6 f25 1"/>
                  <a:gd name="f31" fmla="*/ f28 f25 1"/>
                  <a:gd name="f32" fmla="*/ f29 f2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0" y="f30"/>
                  </a:cxn>
                  <a:cxn ang="f24">
                    <a:pos x="f31" y="f32"/>
                  </a:cxn>
                </a:cxnLst>
                <a:rect l="f30" t="f30" r="f31" b="f32"/>
                <a:pathLst>
                  <a:path>
                    <a:moveTo>
                      <a:pt x="f30" y="f30"/>
                    </a:moveTo>
                    <a:lnTo>
                      <a:pt x="f31" y="f32"/>
                    </a:lnTo>
                  </a:path>
                </a:pathLst>
              </a:custGeom>
              <a:noFill/>
              <a:ln w="9363">
                <a:solidFill>
                  <a:srgbClr val="000000"/>
                </a:solidFill>
                <a:prstDash val="solid"/>
                <a:miter/>
              </a:ln>
            </p:spPr>
            <p:txBody>
              <a:bodyPr vert="horz" wrap="square" lIns="90004" tIns="46798" rIns="90004" bIns="46798" anchor="t" anchorCtr="0" compatLnSpc="1"/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>
                    <a:tab pos="0" algn="l"/>
                    <a:tab pos="448915" algn="l"/>
                    <a:tab pos="898196" algn="l"/>
                    <a:tab pos="1347478" algn="l"/>
                    <a:tab pos="1796759" algn="l"/>
                    <a:tab pos="2246040" algn="l"/>
                    <a:tab pos="2695322" algn="l"/>
                    <a:tab pos="3144603" algn="l"/>
                    <a:tab pos="3593875" algn="l"/>
                    <a:tab pos="4043156" algn="l"/>
                    <a:tab pos="4492438" algn="l"/>
                    <a:tab pos="4941719" algn="l"/>
                    <a:tab pos="5391000" algn="l"/>
                    <a:tab pos="5840281" algn="l"/>
                    <a:tab pos="6289563" algn="l"/>
                    <a:tab pos="6738844" algn="l"/>
                    <a:tab pos="7188116" algn="l"/>
                    <a:tab pos="7637397" algn="l"/>
                    <a:tab pos="8086679" algn="l"/>
                    <a:tab pos="8535960" algn="l"/>
                    <a:tab pos="8985241" algn="l"/>
                  </a:tabLs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cs-CZ" sz="1800" b="0" i="0" u="none" strike="noStrike" kern="1200" cap="none" spc="0" baseline="0">
                  <a:solidFill>
                    <a:srgbClr val="000000"/>
                  </a:solidFill>
                  <a:uFillTx/>
                  <a:latin typeface="Arial" pitchFamily="34"/>
                  <a:ea typeface="DejaVu Sans" pitchFamily="2"/>
                  <a:cs typeface="DejaVu Sans" pitchFamily="2"/>
                </a:endParaRPr>
              </a:p>
            </p:txBody>
          </p:sp>
          <p:grpSp>
            <p:nvGrpSpPr>
              <p:cNvPr id="6" name="Skupina 5"/>
              <p:cNvGrpSpPr/>
              <p:nvPr/>
            </p:nvGrpSpPr>
            <p:grpSpPr>
              <a:xfrm>
                <a:off x="871560" y="1413004"/>
                <a:ext cx="147602" cy="215642"/>
                <a:chOff x="871560" y="1413004"/>
                <a:chExt cx="147602" cy="215642"/>
              </a:xfrm>
            </p:grpSpPr>
            <p:sp>
              <p:nvSpPr>
                <p:cNvPr id="7" name="Přímá spojnice 6"/>
                <p:cNvSpPr/>
                <p:nvPr/>
              </p:nvSpPr>
              <p:spPr>
                <a:xfrm>
                  <a:off x="936720" y="1413004"/>
                  <a:ext cx="1435" cy="215642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  <p:sp>
              <p:nvSpPr>
                <p:cNvPr id="8" name="Přímá spojnice 7"/>
                <p:cNvSpPr/>
                <p:nvPr/>
              </p:nvSpPr>
              <p:spPr>
                <a:xfrm flipH="1">
                  <a:off x="871560" y="1425604"/>
                  <a:ext cx="147602" cy="17784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</p:grpSp>
          <p:grpSp>
            <p:nvGrpSpPr>
              <p:cNvPr id="9" name="Skupina 8"/>
              <p:cNvGrpSpPr/>
              <p:nvPr/>
            </p:nvGrpSpPr>
            <p:grpSpPr>
              <a:xfrm>
                <a:off x="8263076" y="1403283"/>
                <a:ext cx="147602" cy="215999"/>
                <a:chOff x="8263076" y="1403283"/>
                <a:chExt cx="147602" cy="215999"/>
              </a:xfrm>
            </p:grpSpPr>
            <p:sp>
              <p:nvSpPr>
                <p:cNvPr id="10" name="Přímá spojnice 9"/>
                <p:cNvSpPr/>
                <p:nvPr/>
              </p:nvSpPr>
              <p:spPr>
                <a:xfrm>
                  <a:off x="8327879" y="1403283"/>
                  <a:ext cx="1801" cy="215999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  <p:sp>
              <p:nvSpPr>
                <p:cNvPr id="11" name="Přímá spojnice 10"/>
                <p:cNvSpPr/>
                <p:nvPr/>
              </p:nvSpPr>
              <p:spPr>
                <a:xfrm flipH="1">
                  <a:off x="8263076" y="1415884"/>
                  <a:ext cx="147602" cy="17784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</p:grpSp>
          <p:sp>
            <p:nvSpPr>
              <p:cNvPr id="12" name="Volný tvar 11"/>
              <p:cNvSpPr/>
              <p:nvPr/>
            </p:nvSpPr>
            <p:spPr>
              <a:xfrm>
                <a:off x="3757681" y="1327315"/>
                <a:ext cx="1655640" cy="21887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1600"/>
                  <a:gd name="f4" fmla="*/ f0 1 21600"/>
                  <a:gd name="f5" fmla="*/ f1 1 21600"/>
                  <a:gd name="f6" fmla="+- f3 0 f2"/>
                  <a:gd name="f7" fmla="*/ f6 1 21600"/>
                  <a:gd name="f8" fmla="*/ f2 1 f7"/>
                  <a:gd name="f9" fmla="*/ f3 1 f7"/>
                  <a:gd name="f10" fmla="*/ f8 f4 1"/>
                  <a:gd name="f11" fmla="*/ f9 f4 1"/>
                  <a:gd name="f12" fmla="*/ f9 f5 1"/>
                  <a:gd name="f13" fmla="*/ f8 f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0" t="f13" r="f11" b="f12"/>
                <a:pathLst>
                  <a:path w="21600" h="21600">
                    <a:moveTo>
                      <a:pt x="f2" y="f2"/>
                    </a:moveTo>
                    <a:lnTo>
                      <a:pt x="f3" y="f2"/>
                    </a:lnTo>
                    <a:lnTo>
                      <a:pt x="f3" y="f3"/>
                    </a:lnTo>
                    <a:lnTo>
                      <a:pt x="f2" y="f3"/>
                    </a:lnTo>
                    <a:lnTo>
                      <a:pt x="f2" y="f2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4" tIns="46798" rIns="90004" bIns="46798" anchor="ctr" anchorCtr="1" compatLnSpc="1"/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>
                    <a:tab pos="0" algn="l"/>
                    <a:tab pos="448915" algn="l"/>
                    <a:tab pos="898196" algn="l"/>
                    <a:tab pos="1347478" algn="l"/>
                    <a:tab pos="1796759" algn="l"/>
                    <a:tab pos="2246040" algn="l"/>
                    <a:tab pos="2695322" algn="l"/>
                    <a:tab pos="3144603" algn="l"/>
                    <a:tab pos="3593875" algn="l"/>
                    <a:tab pos="4043156" algn="l"/>
                    <a:tab pos="4492438" algn="l"/>
                    <a:tab pos="4941719" algn="l"/>
                    <a:tab pos="5391000" algn="l"/>
                    <a:tab pos="5840281" algn="l"/>
                    <a:tab pos="6289563" algn="l"/>
                    <a:tab pos="6738844" algn="l"/>
                    <a:tab pos="7188116" algn="l"/>
                    <a:tab pos="7637397" algn="l"/>
                    <a:tab pos="8086679" algn="l"/>
                    <a:tab pos="8535960" algn="l"/>
                    <a:tab pos="8985241" algn="l"/>
                  </a:tabLs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cs-CZ" sz="800" b="0" i="0" u="none" strike="noStrike" kern="1200" cap="none" spc="0" baseline="0">
                    <a:solidFill>
                      <a:srgbClr val="000000"/>
                    </a:solidFill>
                    <a:uFillTx/>
                    <a:latin typeface="Univers 55" pitchFamily="34"/>
                    <a:ea typeface="DejaVu Sans" pitchFamily="2"/>
                    <a:cs typeface="DejaVu Sans" pitchFamily="2"/>
                  </a:rPr>
                  <a:t>210 mm</a:t>
                </a:r>
              </a:p>
            </p:txBody>
          </p:sp>
        </p:grpSp>
      </p:grpSp>
      <p:pic>
        <p:nvPicPr>
          <p:cNvPr id="13" name="Obráze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1998" y="0"/>
            <a:ext cx="7632716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kupina 1"/>
          <p:cNvGrpSpPr/>
          <p:nvPr/>
        </p:nvGrpSpPr>
        <p:grpSpPr>
          <a:xfrm>
            <a:off x="611276" y="188997"/>
            <a:ext cx="7813438" cy="1439649"/>
            <a:chOff x="611276" y="188997"/>
            <a:chExt cx="7813438" cy="1439649"/>
          </a:xfrm>
        </p:grpSpPr>
        <p:pic>
          <p:nvPicPr>
            <p:cNvPr id="3" name="Obrázek 2"/>
            <p:cNvPicPr>
              <a:picLocks noChangeAspect="1"/>
            </p:cNvPicPr>
            <p:nvPr/>
          </p:nvPicPr>
          <p:blipFill>
            <a:blip r:embed="rId3">
              <a:lum/>
              <a:alphaModFix/>
            </a:blip>
            <a:srcRect/>
            <a:stretch>
              <a:fillRect/>
            </a:stretch>
          </p:blipFill>
          <p:spPr>
            <a:xfrm>
              <a:off x="611276" y="188997"/>
              <a:ext cx="2035079" cy="1390683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" name="Skupina 3"/>
            <p:cNvGrpSpPr/>
            <p:nvPr/>
          </p:nvGrpSpPr>
          <p:grpSpPr>
            <a:xfrm>
              <a:off x="791998" y="1327315"/>
              <a:ext cx="7632716" cy="301331"/>
              <a:chOff x="791998" y="1327315"/>
              <a:chExt cx="7632716" cy="301331"/>
            </a:xfrm>
          </p:grpSpPr>
          <p:sp>
            <p:nvSpPr>
              <p:cNvPr id="5" name="Přímá spojnice 4"/>
              <p:cNvSpPr/>
              <p:nvPr/>
            </p:nvSpPr>
            <p:spPr>
              <a:xfrm>
                <a:off x="791998" y="1522439"/>
                <a:ext cx="7632716" cy="1435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ss"/>
                  <a:gd name="f6" fmla="val 0"/>
                  <a:gd name="f7" fmla="+- 0 0 -180"/>
                  <a:gd name="f8" fmla="+- 0 0 -360"/>
                  <a:gd name="f9" fmla="abs f3"/>
                  <a:gd name="f10" fmla="abs f4"/>
                  <a:gd name="f11" fmla="abs f5"/>
                  <a:gd name="f12" fmla="*/ f7 f0 1"/>
                  <a:gd name="f13" fmla="*/ f8 f0 1"/>
                  <a:gd name="f14" fmla="?: f9 f3 1"/>
                  <a:gd name="f15" fmla="?: f10 f4 1"/>
                  <a:gd name="f16" fmla="?: f11 f5 1"/>
                  <a:gd name="f17" fmla="*/ f12 1 f2"/>
                  <a:gd name="f18" fmla="*/ f13 1 f2"/>
                  <a:gd name="f19" fmla="*/ f14 1 21600"/>
                  <a:gd name="f20" fmla="*/ f15 1 21600"/>
                  <a:gd name="f21" fmla="*/ 21600 f14 1"/>
                  <a:gd name="f22" fmla="*/ 21600 f15 1"/>
                  <a:gd name="f23" fmla="+- f17 0 f1"/>
                  <a:gd name="f24" fmla="+- f18 0 f1"/>
                  <a:gd name="f25" fmla="min f20 f19"/>
                  <a:gd name="f26" fmla="*/ f21 1 f16"/>
                  <a:gd name="f27" fmla="*/ f22 1 f16"/>
                  <a:gd name="f28" fmla="val f26"/>
                  <a:gd name="f29" fmla="val f27"/>
                  <a:gd name="f30" fmla="*/ f6 f25 1"/>
                  <a:gd name="f31" fmla="*/ f28 f25 1"/>
                  <a:gd name="f32" fmla="*/ f29 f2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0" y="f30"/>
                  </a:cxn>
                  <a:cxn ang="f24">
                    <a:pos x="f31" y="f32"/>
                  </a:cxn>
                </a:cxnLst>
                <a:rect l="f30" t="f30" r="f31" b="f32"/>
                <a:pathLst>
                  <a:path>
                    <a:moveTo>
                      <a:pt x="f30" y="f30"/>
                    </a:moveTo>
                    <a:lnTo>
                      <a:pt x="f31" y="f32"/>
                    </a:lnTo>
                  </a:path>
                </a:pathLst>
              </a:custGeom>
              <a:noFill/>
              <a:ln w="9363">
                <a:solidFill>
                  <a:srgbClr val="000000"/>
                </a:solidFill>
                <a:prstDash val="solid"/>
                <a:miter/>
              </a:ln>
            </p:spPr>
            <p:txBody>
              <a:bodyPr vert="horz" wrap="square" lIns="90004" tIns="46798" rIns="90004" bIns="46798" anchor="t" anchorCtr="0" compatLnSpc="1"/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>
                    <a:tab pos="0" algn="l"/>
                    <a:tab pos="448915" algn="l"/>
                    <a:tab pos="898196" algn="l"/>
                    <a:tab pos="1347478" algn="l"/>
                    <a:tab pos="1796759" algn="l"/>
                    <a:tab pos="2246040" algn="l"/>
                    <a:tab pos="2695322" algn="l"/>
                    <a:tab pos="3144603" algn="l"/>
                    <a:tab pos="3593875" algn="l"/>
                    <a:tab pos="4043156" algn="l"/>
                    <a:tab pos="4492438" algn="l"/>
                    <a:tab pos="4941719" algn="l"/>
                    <a:tab pos="5391000" algn="l"/>
                    <a:tab pos="5840281" algn="l"/>
                    <a:tab pos="6289563" algn="l"/>
                    <a:tab pos="6738844" algn="l"/>
                    <a:tab pos="7188116" algn="l"/>
                    <a:tab pos="7637397" algn="l"/>
                    <a:tab pos="8086679" algn="l"/>
                    <a:tab pos="8535960" algn="l"/>
                    <a:tab pos="8985241" algn="l"/>
                  </a:tabLs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cs-CZ" sz="1800" b="0" i="0" u="none" strike="noStrike" kern="1200" cap="none" spc="0" baseline="0">
                  <a:solidFill>
                    <a:srgbClr val="000000"/>
                  </a:solidFill>
                  <a:uFillTx/>
                  <a:latin typeface="Arial" pitchFamily="34"/>
                  <a:ea typeface="DejaVu Sans" pitchFamily="2"/>
                  <a:cs typeface="DejaVu Sans" pitchFamily="2"/>
                </a:endParaRPr>
              </a:p>
            </p:txBody>
          </p:sp>
          <p:grpSp>
            <p:nvGrpSpPr>
              <p:cNvPr id="6" name="Skupina 5"/>
              <p:cNvGrpSpPr/>
              <p:nvPr/>
            </p:nvGrpSpPr>
            <p:grpSpPr>
              <a:xfrm>
                <a:off x="871560" y="1413004"/>
                <a:ext cx="147602" cy="215642"/>
                <a:chOff x="871560" y="1413004"/>
                <a:chExt cx="147602" cy="215642"/>
              </a:xfrm>
            </p:grpSpPr>
            <p:sp>
              <p:nvSpPr>
                <p:cNvPr id="7" name="Přímá spojnice 6"/>
                <p:cNvSpPr/>
                <p:nvPr/>
              </p:nvSpPr>
              <p:spPr>
                <a:xfrm>
                  <a:off x="936720" y="1413004"/>
                  <a:ext cx="1435" cy="215642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  <p:sp>
              <p:nvSpPr>
                <p:cNvPr id="8" name="Přímá spojnice 7"/>
                <p:cNvSpPr/>
                <p:nvPr/>
              </p:nvSpPr>
              <p:spPr>
                <a:xfrm flipH="1">
                  <a:off x="871560" y="1425604"/>
                  <a:ext cx="147602" cy="17784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</p:grpSp>
          <p:grpSp>
            <p:nvGrpSpPr>
              <p:cNvPr id="9" name="Skupina 8"/>
              <p:cNvGrpSpPr/>
              <p:nvPr/>
            </p:nvGrpSpPr>
            <p:grpSpPr>
              <a:xfrm>
                <a:off x="8263076" y="1403283"/>
                <a:ext cx="147602" cy="215999"/>
                <a:chOff x="8263076" y="1403283"/>
                <a:chExt cx="147602" cy="215999"/>
              </a:xfrm>
            </p:grpSpPr>
            <p:sp>
              <p:nvSpPr>
                <p:cNvPr id="10" name="Přímá spojnice 9"/>
                <p:cNvSpPr/>
                <p:nvPr/>
              </p:nvSpPr>
              <p:spPr>
                <a:xfrm>
                  <a:off x="8327879" y="1403283"/>
                  <a:ext cx="1801" cy="215999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  <p:sp>
              <p:nvSpPr>
                <p:cNvPr id="11" name="Přímá spojnice 10"/>
                <p:cNvSpPr/>
                <p:nvPr/>
              </p:nvSpPr>
              <p:spPr>
                <a:xfrm flipH="1">
                  <a:off x="8263076" y="1415884"/>
                  <a:ext cx="147602" cy="17784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</p:grpSp>
          <p:sp>
            <p:nvSpPr>
              <p:cNvPr id="12" name="Volný tvar 11"/>
              <p:cNvSpPr/>
              <p:nvPr/>
            </p:nvSpPr>
            <p:spPr>
              <a:xfrm>
                <a:off x="3757681" y="1327315"/>
                <a:ext cx="1655640" cy="21887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1600"/>
                  <a:gd name="f4" fmla="*/ f0 1 21600"/>
                  <a:gd name="f5" fmla="*/ f1 1 21600"/>
                  <a:gd name="f6" fmla="+- f3 0 f2"/>
                  <a:gd name="f7" fmla="*/ f6 1 21600"/>
                  <a:gd name="f8" fmla="*/ f2 1 f7"/>
                  <a:gd name="f9" fmla="*/ f3 1 f7"/>
                  <a:gd name="f10" fmla="*/ f8 f4 1"/>
                  <a:gd name="f11" fmla="*/ f9 f4 1"/>
                  <a:gd name="f12" fmla="*/ f9 f5 1"/>
                  <a:gd name="f13" fmla="*/ f8 f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0" t="f13" r="f11" b="f12"/>
                <a:pathLst>
                  <a:path w="21600" h="21600">
                    <a:moveTo>
                      <a:pt x="f2" y="f2"/>
                    </a:moveTo>
                    <a:lnTo>
                      <a:pt x="f3" y="f2"/>
                    </a:lnTo>
                    <a:lnTo>
                      <a:pt x="f3" y="f3"/>
                    </a:lnTo>
                    <a:lnTo>
                      <a:pt x="f2" y="f3"/>
                    </a:lnTo>
                    <a:lnTo>
                      <a:pt x="f2" y="f2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4" tIns="46798" rIns="90004" bIns="46798" anchor="ctr" anchorCtr="1" compatLnSpc="1"/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>
                    <a:tab pos="0" algn="l"/>
                    <a:tab pos="448915" algn="l"/>
                    <a:tab pos="898196" algn="l"/>
                    <a:tab pos="1347478" algn="l"/>
                    <a:tab pos="1796759" algn="l"/>
                    <a:tab pos="2246040" algn="l"/>
                    <a:tab pos="2695322" algn="l"/>
                    <a:tab pos="3144603" algn="l"/>
                    <a:tab pos="3593875" algn="l"/>
                    <a:tab pos="4043156" algn="l"/>
                    <a:tab pos="4492438" algn="l"/>
                    <a:tab pos="4941719" algn="l"/>
                    <a:tab pos="5391000" algn="l"/>
                    <a:tab pos="5840281" algn="l"/>
                    <a:tab pos="6289563" algn="l"/>
                    <a:tab pos="6738844" algn="l"/>
                    <a:tab pos="7188116" algn="l"/>
                    <a:tab pos="7637397" algn="l"/>
                    <a:tab pos="8086679" algn="l"/>
                    <a:tab pos="8535960" algn="l"/>
                    <a:tab pos="8985241" algn="l"/>
                  </a:tabLs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cs-CZ" sz="800" b="0" i="0" u="none" strike="noStrike" kern="1200" cap="none" spc="0" baseline="0">
                    <a:solidFill>
                      <a:srgbClr val="000000"/>
                    </a:solidFill>
                    <a:uFillTx/>
                    <a:latin typeface="Univers 55" pitchFamily="34"/>
                    <a:ea typeface="DejaVu Sans" pitchFamily="2"/>
                    <a:cs typeface="DejaVu Sans" pitchFamily="2"/>
                  </a:rPr>
                  <a:t>210 mm</a:t>
                </a:r>
              </a:p>
            </p:txBody>
          </p:sp>
        </p:grpSp>
      </p:grpSp>
      <p:pic>
        <p:nvPicPr>
          <p:cNvPr id="13" name="Obrázek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4109"/>
            <a:ext cx="9144000" cy="68297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kupina 1"/>
          <p:cNvGrpSpPr/>
          <p:nvPr/>
        </p:nvGrpSpPr>
        <p:grpSpPr>
          <a:xfrm>
            <a:off x="611276" y="188997"/>
            <a:ext cx="7813438" cy="1439649"/>
            <a:chOff x="611276" y="188997"/>
            <a:chExt cx="7813438" cy="1439649"/>
          </a:xfrm>
        </p:grpSpPr>
        <p:pic>
          <p:nvPicPr>
            <p:cNvPr id="3" name="Obrázek 2"/>
            <p:cNvPicPr>
              <a:picLocks noChangeAspect="1"/>
            </p:cNvPicPr>
            <p:nvPr/>
          </p:nvPicPr>
          <p:blipFill>
            <a:blip r:embed="rId3">
              <a:lum/>
              <a:alphaModFix/>
            </a:blip>
            <a:srcRect/>
            <a:stretch>
              <a:fillRect/>
            </a:stretch>
          </p:blipFill>
          <p:spPr>
            <a:xfrm>
              <a:off x="611276" y="188997"/>
              <a:ext cx="2035079" cy="1390683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" name="Skupina 3"/>
            <p:cNvGrpSpPr/>
            <p:nvPr/>
          </p:nvGrpSpPr>
          <p:grpSpPr>
            <a:xfrm>
              <a:off x="791998" y="1327315"/>
              <a:ext cx="7632716" cy="301331"/>
              <a:chOff x="791998" y="1327315"/>
              <a:chExt cx="7632716" cy="301331"/>
            </a:xfrm>
          </p:grpSpPr>
          <p:sp>
            <p:nvSpPr>
              <p:cNvPr id="5" name="Přímá spojnice 4"/>
              <p:cNvSpPr/>
              <p:nvPr/>
            </p:nvSpPr>
            <p:spPr>
              <a:xfrm>
                <a:off x="791998" y="1522439"/>
                <a:ext cx="7632716" cy="1435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ss"/>
                  <a:gd name="f6" fmla="val 0"/>
                  <a:gd name="f7" fmla="+- 0 0 -180"/>
                  <a:gd name="f8" fmla="+- 0 0 -360"/>
                  <a:gd name="f9" fmla="abs f3"/>
                  <a:gd name="f10" fmla="abs f4"/>
                  <a:gd name="f11" fmla="abs f5"/>
                  <a:gd name="f12" fmla="*/ f7 f0 1"/>
                  <a:gd name="f13" fmla="*/ f8 f0 1"/>
                  <a:gd name="f14" fmla="?: f9 f3 1"/>
                  <a:gd name="f15" fmla="?: f10 f4 1"/>
                  <a:gd name="f16" fmla="?: f11 f5 1"/>
                  <a:gd name="f17" fmla="*/ f12 1 f2"/>
                  <a:gd name="f18" fmla="*/ f13 1 f2"/>
                  <a:gd name="f19" fmla="*/ f14 1 21600"/>
                  <a:gd name="f20" fmla="*/ f15 1 21600"/>
                  <a:gd name="f21" fmla="*/ 21600 f14 1"/>
                  <a:gd name="f22" fmla="*/ 21600 f15 1"/>
                  <a:gd name="f23" fmla="+- f17 0 f1"/>
                  <a:gd name="f24" fmla="+- f18 0 f1"/>
                  <a:gd name="f25" fmla="min f20 f19"/>
                  <a:gd name="f26" fmla="*/ f21 1 f16"/>
                  <a:gd name="f27" fmla="*/ f22 1 f16"/>
                  <a:gd name="f28" fmla="val f26"/>
                  <a:gd name="f29" fmla="val f27"/>
                  <a:gd name="f30" fmla="*/ f6 f25 1"/>
                  <a:gd name="f31" fmla="*/ f28 f25 1"/>
                  <a:gd name="f32" fmla="*/ f29 f2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0" y="f30"/>
                  </a:cxn>
                  <a:cxn ang="f24">
                    <a:pos x="f31" y="f32"/>
                  </a:cxn>
                </a:cxnLst>
                <a:rect l="f30" t="f30" r="f31" b="f32"/>
                <a:pathLst>
                  <a:path>
                    <a:moveTo>
                      <a:pt x="f30" y="f30"/>
                    </a:moveTo>
                    <a:lnTo>
                      <a:pt x="f31" y="f32"/>
                    </a:lnTo>
                  </a:path>
                </a:pathLst>
              </a:custGeom>
              <a:noFill/>
              <a:ln w="9363">
                <a:solidFill>
                  <a:srgbClr val="000000"/>
                </a:solidFill>
                <a:prstDash val="solid"/>
                <a:miter/>
              </a:ln>
            </p:spPr>
            <p:txBody>
              <a:bodyPr vert="horz" wrap="square" lIns="90004" tIns="46798" rIns="90004" bIns="46798" anchor="t" anchorCtr="0" compatLnSpc="1"/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>
                    <a:tab pos="0" algn="l"/>
                    <a:tab pos="448915" algn="l"/>
                    <a:tab pos="898196" algn="l"/>
                    <a:tab pos="1347478" algn="l"/>
                    <a:tab pos="1796759" algn="l"/>
                    <a:tab pos="2246040" algn="l"/>
                    <a:tab pos="2695322" algn="l"/>
                    <a:tab pos="3144603" algn="l"/>
                    <a:tab pos="3593875" algn="l"/>
                    <a:tab pos="4043156" algn="l"/>
                    <a:tab pos="4492438" algn="l"/>
                    <a:tab pos="4941719" algn="l"/>
                    <a:tab pos="5391000" algn="l"/>
                    <a:tab pos="5840281" algn="l"/>
                    <a:tab pos="6289563" algn="l"/>
                    <a:tab pos="6738844" algn="l"/>
                    <a:tab pos="7188116" algn="l"/>
                    <a:tab pos="7637397" algn="l"/>
                    <a:tab pos="8086679" algn="l"/>
                    <a:tab pos="8535960" algn="l"/>
                    <a:tab pos="8985241" algn="l"/>
                  </a:tabLs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cs-CZ" sz="1800" b="0" i="0" u="none" strike="noStrike" kern="1200" cap="none" spc="0" baseline="0">
                  <a:solidFill>
                    <a:srgbClr val="000000"/>
                  </a:solidFill>
                  <a:uFillTx/>
                  <a:latin typeface="Arial" pitchFamily="34"/>
                  <a:ea typeface="DejaVu Sans" pitchFamily="2"/>
                  <a:cs typeface="DejaVu Sans" pitchFamily="2"/>
                </a:endParaRPr>
              </a:p>
            </p:txBody>
          </p:sp>
          <p:grpSp>
            <p:nvGrpSpPr>
              <p:cNvPr id="6" name="Skupina 5"/>
              <p:cNvGrpSpPr/>
              <p:nvPr/>
            </p:nvGrpSpPr>
            <p:grpSpPr>
              <a:xfrm>
                <a:off x="871560" y="1413004"/>
                <a:ext cx="147602" cy="215642"/>
                <a:chOff x="871560" y="1413004"/>
                <a:chExt cx="147602" cy="215642"/>
              </a:xfrm>
            </p:grpSpPr>
            <p:sp>
              <p:nvSpPr>
                <p:cNvPr id="7" name="Přímá spojnice 6"/>
                <p:cNvSpPr/>
                <p:nvPr/>
              </p:nvSpPr>
              <p:spPr>
                <a:xfrm>
                  <a:off x="936720" y="1413004"/>
                  <a:ext cx="1435" cy="215642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  <p:sp>
              <p:nvSpPr>
                <p:cNvPr id="8" name="Přímá spojnice 7"/>
                <p:cNvSpPr/>
                <p:nvPr/>
              </p:nvSpPr>
              <p:spPr>
                <a:xfrm flipH="1">
                  <a:off x="871560" y="1425604"/>
                  <a:ext cx="147602" cy="17784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</p:grpSp>
          <p:grpSp>
            <p:nvGrpSpPr>
              <p:cNvPr id="9" name="Skupina 8"/>
              <p:cNvGrpSpPr/>
              <p:nvPr/>
            </p:nvGrpSpPr>
            <p:grpSpPr>
              <a:xfrm>
                <a:off x="8263076" y="1403283"/>
                <a:ext cx="147602" cy="215999"/>
                <a:chOff x="8263076" y="1403283"/>
                <a:chExt cx="147602" cy="215999"/>
              </a:xfrm>
            </p:grpSpPr>
            <p:sp>
              <p:nvSpPr>
                <p:cNvPr id="10" name="Přímá spojnice 9"/>
                <p:cNvSpPr/>
                <p:nvPr/>
              </p:nvSpPr>
              <p:spPr>
                <a:xfrm>
                  <a:off x="8327879" y="1403283"/>
                  <a:ext cx="1801" cy="215999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  <p:sp>
              <p:nvSpPr>
                <p:cNvPr id="11" name="Přímá spojnice 10"/>
                <p:cNvSpPr/>
                <p:nvPr/>
              </p:nvSpPr>
              <p:spPr>
                <a:xfrm flipH="1">
                  <a:off x="8263076" y="1415884"/>
                  <a:ext cx="147602" cy="17784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</p:grpSp>
          <p:sp>
            <p:nvSpPr>
              <p:cNvPr id="12" name="Volný tvar 11"/>
              <p:cNvSpPr/>
              <p:nvPr/>
            </p:nvSpPr>
            <p:spPr>
              <a:xfrm>
                <a:off x="3757681" y="1327315"/>
                <a:ext cx="1655640" cy="21887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1600"/>
                  <a:gd name="f4" fmla="*/ f0 1 21600"/>
                  <a:gd name="f5" fmla="*/ f1 1 21600"/>
                  <a:gd name="f6" fmla="+- f3 0 f2"/>
                  <a:gd name="f7" fmla="*/ f6 1 21600"/>
                  <a:gd name="f8" fmla="*/ f2 1 f7"/>
                  <a:gd name="f9" fmla="*/ f3 1 f7"/>
                  <a:gd name="f10" fmla="*/ f8 f4 1"/>
                  <a:gd name="f11" fmla="*/ f9 f4 1"/>
                  <a:gd name="f12" fmla="*/ f9 f5 1"/>
                  <a:gd name="f13" fmla="*/ f8 f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0" t="f13" r="f11" b="f12"/>
                <a:pathLst>
                  <a:path w="21600" h="21600">
                    <a:moveTo>
                      <a:pt x="f2" y="f2"/>
                    </a:moveTo>
                    <a:lnTo>
                      <a:pt x="f3" y="f2"/>
                    </a:lnTo>
                    <a:lnTo>
                      <a:pt x="f3" y="f3"/>
                    </a:lnTo>
                    <a:lnTo>
                      <a:pt x="f2" y="f3"/>
                    </a:lnTo>
                    <a:lnTo>
                      <a:pt x="f2" y="f2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4" tIns="46798" rIns="90004" bIns="46798" anchor="ctr" anchorCtr="1" compatLnSpc="1"/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>
                    <a:tab pos="0" algn="l"/>
                    <a:tab pos="448915" algn="l"/>
                    <a:tab pos="898196" algn="l"/>
                    <a:tab pos="1347478" algn="l"/>
                    <a:tab pos="1796759" algn="l"/>
                    <a:tab pos="2246040" algn="l"/>
                    <a:tab pos="2695322" algn="l"/>
                    <a:tab pos="3144603" algn="l"/>
                    <a:tab pos="3593875" algn="l"/>
                    <a:tab pos="4043156" algn="l"/>
                    <a:tab pos="4492438" algn="l"/>
                    <a:tab pos="4941719" algn="l"/>
                    <a:tab pos="5391000" algn="l"/>
                    <a:tab pos="5840281" algn="l"/>
                    <a:tab pos="6289563" algn="l"/>
                    <a:tab pos="6738844" algn="l"/>
                    <a:tab pos="7188116" algn="l"/>
                    <a:tab pos="7637397" algn="l"/>
                    <a:tab pos="8086679" algn="l"/>
                    <a:tab pos="8535960" algn="l"/>
                    <a:tab pos="8985241" algn="l"/>
                  </a:tabLs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cs-CZ" sz="800" b="0" i="0" u="none" strike="noStrike" kern="1200" cap="none" spc="0" baseline="0">
                    <a:solidFill>
                      <a:srgbClr val="000000"/>
                    </a:solidFill>
                    <a:uFillTx/>
                    <a:latin typeface="Univers 55" pitchFamily="34"/>
                    <a:ea typeface="DejaVu Sans" pitchFamily="2"/>
                    <a:cs typeface="DejaVu Sans" pitchFamily="2"/>
                  </a:rPr>
                  <a:t>210 mm</a:t>
                </a:r>
              </a:p>
            </p:txBody>
          </p:sp>
        </p:grpSp>
      </p:grpSp>
      <p:pic>
        <p:nvPicPr>
          <p:cNvPr id="13" name="Obrázek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496" y="11923"/>
            <a:ext cx="9144000" cy="68297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kupina 1"/>
          <p:cNvGrpSpPr/>
          <p:nvPr/>
        </p:nvGrpSpPr>
        <p:grpSpPr>
          <a:xfrm>
            <a:off x="611276" y="188997"/>
            <a:ext cx="7813438" cy="1439649"/>
            <a:chOff x="611276" y="188997"/>
            <a:chExt cx="7813438" cy="1439649"/>
          </a:xfrm>
        </p:grpSpPr>
        <p:pic>
          <p:nvPicPr>
            <p:cNvPr id="3" name="Obrázek 2"/>
            <p:cNvPicPr>
              <a:picLocks noChangeAspect="1"/>
            </p:cNvPicPr>
            <p:nvPr/>
          </p:nvPicPr>
          <p:blipFill>
            <a:blip r:embed="rId3">
              <a:lum/>
              <a:alphaModFix/>
            </a:blip>
            <a:srcRect/>
            <a:stretch>
              <a:fillRect/>
            </a:stretch>
          </p:blipFill>
          <p:spPr>
            <a:xfrm>
              <a:off x="611276" y="188997"/>
              <a:ext cx="2035079" cy="1390683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" name="Skupina 3"/>
            <p:cNvGrpSpPr/>
            <p:nvPr/>
          </p:nvGrpSpPr>
          <p:grpSpPr>
            <a:xfrm>
              <a:off x="791998" y="1327315"/>
              <a:ext cx="7632716" cy="301331"/>
              <a:chOff x="791998" y="1327315"/>
              <a:chExt cx="7632716" cy="301331"/>
            </a:xfrm>
          </p:grpSpPr>
          <p:sp>
            <p:nvSpPr>
              <p:cNvPr id="5" name="Přímá spojnice 4"/>
              <p:cNvSpPr/>
              <p:nvPr/>
            </p:nvSpPr>
            <p:spPr>
              <a:xfrm>
                <a:off x="791998" y="1522439"/>
                <a:ext cx="7632716" cy="1435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ss"/>
                  <a:gd name="f6" fmla="val 0"/>
                  <a:gd name="f7" fmla="+- 0 0 -180"/>
                  <a:gd name="f8" fmla="+- 0 0 -360"/>
                  <a:gd name="f9" fmla="abs f3"/>
                  <a:gd name="f10" fmla="abs f4"/>
                  <a:gd name="f11" fmla="abs f5"/>
                  <a:gd name="f12" fmla="*/ f7 f0 1"/>
                  <a:gd name="f13" fmla="*/ f8 f0 1"/>
                  <a:gd name="f14" fmla="?: f9 f3 1"/>
                  <a:gd name="f15" fmla="?: f10 f4 1"/>
                  <a:gd name="f16" fmla="?: f11 f5 1"/>
                  <a:gd name="f17" fmla="*/ f12 1 f2"/>
                  <a:gd name="f18" fmla="*/ f13 1 f2"/>
                  <a:gd name="f19" fmla="*/ f14 1 21600"/>
                  <a:gd name="f20" fmla="*/ f15 1 21600"/>
                  <a:gd name="f21" fmla="*/ 21600 f14 1"/>
                  <a:gd name="f22" fmla="*/ 21600 f15 1"/>
                  <a:gd name="f23" fmla="+- f17 0 f1"/>
                  <a:gd name="f24" fmla="+- f18 0 f1"/>
                  <a:gd name="f25" fmla="min f20 f19"/>
                  <a:gd name="f26" fmla="*/ f21 1 f16"/>
                  <a:gd name="f27" fmla="*/ f22 1 f16"/>
                  <a:gd name="f28" fmla="val f26"/>
                  <a:gd name="f29" fmla="val f27"/>
                  <a:gd name="f30" fmla="*/ f6 f25 1"/>
                  <a:gd name="f31" fmla="*/ f28 f25 1"/>
                  <a:gd name="f32" fmla="*/ f29 f2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0" y="f30"/>
                  </a:cxn>
                  <a:cxn ang="f24">
                    <a:pos x="f31" y="f32"/>
                  </a:cxn>
                </a:cxnLst>
                <a:rect l="f30" t="f30" r="f31" b="f32"/>
                <a:pathLst>
                  <a:path>
                    <a:moveTo>
                      <a:pt x="f30" y="f30"/>
                    </a:moveTo>
                    <a:lnTo>
                      <a:pt x="f31" y="f32"/>
                    </a:lnTo>
                  </a:path>
                </a:pathLst>
              </a:custGeom>
              <a:noFill/>
              <a:ln w="9363">
                <a:solidFill>
                  <a:srgbClr val="000000"/>
                </a:solidFill>
                <a:prstDash val="solid"/>
                <a:miter/>
              </a:ln>
            </p:spPr>
            <p:txBody>
              <a:bodyPr vert="horz" wrap="square" lIns="90004" tIns="46798" rIns="90004" bIns="46798" anchor="t" anchorCtr="0" compatLnSpc="1"/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>
                    <a:tab pos="0" algn="l"/>
                    <a:tab pos="448915" algn="l"/>
                    <a:tab pos="898196" algn="l"/>
                    <a:tab pos="1347478" algn="l"/>
                    <a:tab pos="1796759" algn="l"/>
                    <a:tab pos="2246040" algn="l"/>
                    <a:tab pos="2695322" algn="l"/>
                    <a:tab pos="3144603" algn="l"/>
                    <a:tab pos="3593875" algn="l"/>
                    <a:tab pos="4043156" algn="l"/>
                    <a:tab pos="4492438" algn="l"/>
                    <a:tab pos="4941719" algn="l"/>
                    <a:tab pos="5391000" algn="l"/>
                    <a:tab pos="5840281" algn="l"/>
                    <a:tab pos="6289563" algn="l"/>
                    <a:tab pos="6738844" algn="l"/>
                    <a:tab pos="7188116" algn="l"/>
                    <a:tab pos="7637397" algn="l"/>
                    <a:tab pos="8086679" algn="l"/>
                    <a:tab pos="8535960" algn="l"/>
                    <a:tab pos="8985241" algn="l"/>
                  </a:tabLs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cs-CZ" sz="1800" b="0" i="0" u="none" strike="noStrike" kern="1200" cap="none" spc="0" baseline="0">
                  <a:solidFill>
                    <a:srgbClr val="000000"/>
                  </a:solidFill>
                  <a:uFillTx/>
                  <a:latin typeface="Arial" pitchFamily="34"/>
                  <a:ea typeface="DejaVu Sans" pitchFamily="2"/>
                  <a:cs typeface="DejaVu Sans" pitchFamily="2"/>
                </a:endParaRPr>
              </a:p>
            </p:txBody>
          </p:sp>
          <p:grpSp>
            <p:nvGrpSpPr>
              <p:cNvPr id="6" name="Skupina 5"/>
              <p:cNvGrpSpPr/>
              <p:nvPr/>
            </p:nvGrpSpPr>
            <p:grpSpPr>
              <a:xfrm>
                <a:off x="871560" y="1413004"/>
                <a:ext cx="147602" cy="215642"/>
                <a:chOff x="871560" y="1413004"/>
                <a:chExt cx="147602" cy="215642"/>
              </a:xfrm>
            </p:grpSpPr>
            <p:sp>
              <p:nvSpPr>
                <p:cNvPr id="7" name="Přímá spojnice 6"/>
                <p:cNvSpPr/>
                <p:nvPr/>
              </p:nvSpPr>
              <p:spPr>
                <a:xfrm>
                  <a:off x="936720" y="1413004"/>
                  <a:ext cx="1435" cy="215642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  <p:sp>
              <p:nvSpPr>
                <p:cNvPr id="8" name="Přímá spojnice 7"/>
                <p:cNvSpPr/>
                <p:nvPr/>
              </p:nvSpPr>
              <p:spPr>
                <a:xfrm flipH="1">
                  <a:off x="871560" y="1425604"/>
                  <a:ext cx="147602" cy="17784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</p:grpSp>
          <p:grpSp>
            <p:nvGrpSpPr>
              <p:cNvPr id="9" name="Skupina 8"/>
              <p:cNvGrpSpPr/>
              <p:nvPr/>
            </p:nvGrpSpPr>
            <p:grpSpPr>
              <a:xfrm>
                <a:off x="8263076" y="1403283"/>
                <a:ext cx="147602" cy="215999"/>
                <a:chOff x="8263076" y="1403283"/>
                <a:chExt cx="147602" cy="215999"/>
              </a:xfrm>
            </p:grpSpPr>
            <p:sp>
              <p:nvSpPr>
                <p:cNvPr id="10" name="Přímá spojnice 9"/>
                <p:cNvSpPr/>
                <p:nvPr/>
              </p:nvSpPr>
              <p:spPr>
                <a:xfrm>
                  <a:off x="8327879" y="1403283"/>
                  <a:ext cx="1801" cy="215999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  <p:sp>
              <p:nvSpPr>
                <p:cNvPr id="11" name="Přímá spojnice 10"/>
                <p:cNvSpPr/>
                <p:nvPr/>
              </p:nvSpPr>
              <p:spPr>
                <a:xfrm flipH="1">
                  <a:off x="8263076" y="1415884"/>
                  <a:ext cx="147602" cy="17784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</p:grpSp>
          <p:sp>
            <p:nvSpPr>
              <p:cNvPr id="12" name="Volný tvar 11"/>
              <p:cNvSpPr/>
              <p:nvPr/>
            </p:nvSpPr>
            <p:spPr>
              <a:xfrm>
                <a:off x="3757681" y="1327315"/>
                <a:ext cx="1655640" cy="21887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1600"/>
                  <a:gd name="f4" fmla="*/ f0 1 21600"/>
                  <a:gd name="f5" fmla="*/ f1 1 21600"/>
                  <a:gd name="f6" fmla="+- f3 0 f2"/>
                  <a:gd name="f7" fmla="*/ f6 1 21600"/>
                  <a:gd name="f8" fmla="*/ f2 1 f7"/>
                  <a:gd name="f9" fmla="*/ f3 1 f7"/>
                  <a:gd name="f10" fmla="*/ f8 f4 1"/>
                  <a:gd name="f11" fmla="*/ f9 f4 1"/>
                  <a:gd name="f12" fmla="*/ f9 f5 1"/>
                  <a:gd name="f13" fmla="*/ f8 f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0" t="f13" r="f11" b="f12"/>
                <a:pathLst>
                  <a:path w="21600" h="21600">
                    <a:moveTo>
                      <a:pt x="f2" y="f2"/>
                    </a:moveTo>
                    <a:lnTo>
                      <a:pt x="f3" y="f2"/>
                    </a:lnTo>
                    <a:lnTo>
                      <a:pt x="f3" y="f3"/>
                    </a:lnTo>
                    <a:lnTo>
                      <a:pt x="f2" y="f3"/>
                    </a:lnTo>
                    <a:lnTo>
                      <a:pt x="f2" y="f2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4" tIns="46798" rIns="90004" bIns="46798" anchor="ctr" anchorCtr="1" compatLnSpc="1"/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>
                    <a:tab pos="0" algn="l"/>
                    <a:tab pos="448915" algn="l"/>
                    <a:tab pos="898196" algn="l"/>
                    <a:tab pos="1347478" algn="l"/>
                    <a:tab pos="1796759" algn="l"/>
                    <a:tab pos="2246040" algn="l"/>
                    <a:tab pos="2695322" algn="l"/>
                    <a:tab pos="3144603" algn="l"/>
                    <a:tab pos="3593875" algn="l"/>
                    <a:tab pos="4043156" algn="l"/>
                    <a:tab pos="4492438" algn="l"/>
                    <a:tab pos="4941719" algn="l"/>
                    <a:tab pos="5391000" algn="l"/>
                    <a:tab pos="5840281" algn="l"/>
                    <a:tab pos="6289563" algn="l"/>
                    <a:tab pos="6738844" algn="l"/>
                    <a:tab pos="7188116" algn="l"/>
                    <a:tab pos="7637397" algn="l"/>
                    <a:tab pos="8086679" algn="l"/>
                    <a:tab pos="8535960" algn="l"/>
                    <a:tab pos="8985241" algn="l"/>
                  </a:tabLs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cs-CZ" sz="800" b="0" i="0" u="none" strike="noStrike" kern="1200" cap="none" spc="0" baseline="0">
                    <a:solidFill>
                      <a:srgbClr val="000000"/>
                    </a:solidFill>
                    <a:uFillTx/>
                    <a:latin typeface="Univers 55" pitchFamily="34"/>
                    <a:ea typeface="DejaVu Sans" pitchFamily="2"/>
                    <a:cs typeface="DejaVu Sans" pitchFamily="2"/>
                  </a:rPr>
                  <a:t>210 mm</a:t>
                </a:r>
              </a:p>
            </p:txBody>
          </p:sp>
        </p:grpSp>
      </p:grpSp>
      <p:sp>
        <p:nvSpPr>
          <p:cNvPr id="13" name="Volný tvar 12"/>
          <p:cNvSpPr/>
          <p:nvPr/>
        </p:nvSpPr>
        <p:spPr>
          <a:xfrm>
            <a:off x="971641" y="1844637"/>
            <a:ext cx="7345439" cy="647642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6798" rIns="90004" bIns="46798" anchor="ctr" anchorCtr="0" compatLnSpc="1"/>
          <a:lstStyle/>
          <a:p>
            <a:pPr marL="0" marR="0" lvl="0" indent="0" algn="l" defTabSz="914400" rtl="0" fontAlgn="auto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400" b="1" i="0" u="none" strike="noStrike" kern="0" cap="none" spc="0" baseline="0">
                <a:solidFill>
                  <a:srgbClr val="000000"/>
                </a:solidFill>
                <a:uFillTx/>
                <a:latin typeface="Univers Com 65 Bold" pitchFamily="34"/>
                <a:ea typeface="DejaVu Sans" pitchFamily="2"/>
                <a:cs typeface="DejaVu Sans" pitchFamily="2"/>
              </a:rPr>
              <a:t>K4 (Kraméruis verze 4)</a:t>
            </a:r>
            <a:endParaRPr lang="cs-CZ" sz="2400" b="1" i="0" u="none" strike="noStrike" kern="1200" cap="none" spc="0" baseline="0">
              <a:solidFill>
                <a:srgbClr val="000000"/>
              </a:solidFill>
              <a:uFillTx/>
              <a:latin typeface="Univers Com 65 Bold" pitchFamily="34"/>
              <a:ea typeface="DejaVu Sans" pitchFamily="2"/>
              <a:cs typeface="DejaVu Sans" pitchFamily="2"/>
            </a:endParaRPr>
          </a:p>
        </p:txBody>
      </p:sp>
      <p:sp>
        <p:nvSpPr>
          <p:cNvPr id="14" name="Volný tvar 13"/>
          <p:cNvSpPr/>
          <p:nvPr/>
        </p:nvSpPr>
        <p:spPr>
          <a:xfrm>
            <a:off x="1042964" y="2564901"/>
            <a:ext cx="6409349" cy="4104458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0004" tIns="46798" rIns="90004" bIns="46798" anchor="t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CE3736"/>
              </a:buClr>
              <a:buSzPct val="100000"/>
              <a:buFont typeface="Wingdings" pitchFamily="2"/>
              <a:buChar char=""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 Spuštění a umístnění – </a:t>
            </a:r>
            <a:r>
              <a:rPr lang="cs-CZ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2012 (</a:t>
            </a:r>
            <a:r>
              <a:rPr lang="cs-CZ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  <a:hlinkClick r:id="rId4"/>
              </a:rPr>
              <a:t>http://k4.techlib.cz/search</a:t>
            </a:r>
            <a:r>
              <a:rPr lang="cs-CZ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/)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1" i="0" u="none" strike="noStrike" kern="0" cap="none" spc="0" baseline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CE3736"/>
              </a:buClr>
              <a:buSzPct val="100000"/>
              <a:buFont typeface="Wingdings" pitchFamily="2"/>
              <a:buChar char=""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1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 Obsahuje </a:t>
            </a:r>
            <a:r>
              <a:rPr lang="cs-CZ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- 9 periodik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1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                     </a:t>
            </a:r>
            <a:r>
              <a:rPr lang="cs-CZ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- 1073 monografií (290 veřejných, 783 pouze z 			       zabezpečených PC) 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1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                     </a:t>
            </a:r>
            <a:r>
              <a:rPr lang="cs-CZ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- 1 mapa</a:t>
            </a:r>
            <a:r>
              <a:rPr lang="cs-CZ" sz="1800" b="1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   </a:t>
            </a:r>
            <a:endParaRPr lang="cs-CZ" sz="1800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Clr>
                <a:srgbClr val="CE3736"/>
              </a:buClr>
              <a:buSzPct val="100000"/>
              <a:buFont typeface="Wingdings" pitchFamily="2"/>
              <a:buChar char=""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 </a:t>
            </a:r>
            <a:r>
              <a:rPr lang="cs-CZ" sz="1800" b="1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Formáty </a:t>
            </a:r>
            <a:r>
              <a:rPr lang="cs-CZ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 - PDF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                    - JPG2000 ImageServer- </a:t>
            </a:r>
            <a:r>
              <a:rPr lang="cs-CZ" sz="1800" b="0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  <a:hlinkClick r:id="rId5"/>
              </a:rPr>
              <a:t>http://imageserver.techlib.cz/  </a:t>
            </a:r>
            <a:endParaRPr lang="cs-CZ" sz="1800" b="0" i="0" u="none" strike="noStrike" kern="0" cap="none" spc="0" baseline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1" i="0" u="none" strike="noStrike" kern="0" cap="none" spc="0" baseline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1" i="0" u="none" strike="noStrike" kern="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1" i="0" u="none" strike="noStrike" kern="0" cap="none" spc="0" baseline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0" i="0" u="none" strike="noStrike" kern="1200" cap="none" spc="0" baseline="0">
                <a:solidFill>
                  <a:srgbClr val="000000"/>
                </a:solidFill>
                <a:uFillTx/>
                <a:latin typeface="Univers Com 55" pitchFamily="34"/>
                <a:ea typeface="DejaVu Sans" pitchFamily="2"/>
                <a:cs typeface="DejaVu Sans" pitchFamily="2"/>
              </a:rPr>
              <a:t>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Univers Com 55" pitchFamily="34"/>
              <a:ea typeface="DejaVu Sans" pitchFamily="2"/>
              <a:cs typeface="DejaVu Sans" pitchFamily="2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Univers Com 55" pitchFamily="34"/>
              <a:ea typeface="DejaVu Sans" pitchFamily="2"/>
              <a:cs typeface="DejaVu Sans" pitchFamily="2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Univers Com 55" pitchFamily="34"/>
              <a:ea typeface="DejaVu Sans" pitchFamily="2"/>
              <a:cs typeface="DejaVu Sans" pitchFamily="2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Univers Com 55" pitchFamily="34"/>
              <a:ea typeface="DejaVu Sans" pitchFamily="2"/>
              <a:cs typeface="DejaVu Sans" pitchFamily="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kupina 1"/>
          <p:cNvGrpSpPr/>
          <p:nvPr/>
        </p:nvGrpSpPr>
        <p:grpSpPr>
          <a:xfrm>
            <a:off x="611276" y="188997"/>
            <a:ext cx="7813438" cy="1439649"/>
            <a:chOff x="611276" y="188997"/>
            <a:chExt cx="7813438" cy="1439649"/>
          </a:xfrm>
        </p:grpSpPr>
        <p:pic>
          <p:nvPicPr>
            <p:cNvPr id="3" name="Obrázek 2"/>
            <p:cNvPicPr>
              <a:picLocks noChangeAspect="1"/>
            </p:cNvPicPr>
            <p:nvPr/>
          </p:nvPicPr>
          <p:blipFill>
            <a:blip r:embed="rId3">
              <a:lum/>
              <a:alphaModFix/>
            </a:blip>
            <a:srcRect/>
            <a:stretch>
              <a:fillRect/>
            </a:stretch>
          </p:blipFill>
          <p:spPr>
            <a:xfrm>
              <a:off x="611276" y="188997"/>
              <a:ext cx="2035079" cy="1390683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" name="Skupina 3"/>
            <p:cNvGrpSpPr/>
            <p:nvPr/>
          </p:nvGrpSpPr>
          <p:grpSpPr>
            <a:xfrm>
              <a:off x="791998" y="1327315"/>
              <a:ext cx="7632716" cy="301331"/>
              <a:chOff x="791998" y="1327315"/>
              <a:chExt cx="7632716" cy="301331"/>
            </a:xfrm>
          </p:grpSpPr>
          <p:sp>
            <p:nvSpPr>
              <p:cNvPr id="5" name="Přímá spojnice 4"/>
              <p:cNvSpPr/>
              <p:nvPr/>
            </p:nvSpPr>
            <p:spPr>
              <a:xfrm>
                <a:off x="791998" y="1522439"/>
                <a:ext cx="7632716" cy="1435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ss"/>
                  <a:gd name="f6" fmla="val 0"/>
                  <a:gd name="f7" fmla="+- 0 0 -180"/>
                  <a:gd name="f8" fmla="+- 0 0 -360"/>
                  <a:gd name="f9" fmla="abs f3"/>
                  <a:gd name="f10" fmla="abs f4"/>
                  <a:gd name="f11" fmla="abs f5"/>
                  <a:gd name="f12" fmla="*/ f7 f0 1"/>
                  <a:gd name="f13" fmla="*/ f8 f0 1"/>
                  <a:gd name="f14" fmla="?: f9 f3 1"/>
                  <a:gd name="f15" fmla="?: f10 f4 1"/>
                  <a:gd name="f16" fmla="?: f11 f5 1"/>
                  <a:gd name="f17" fmla="*/ f12 1 f2"/>
                  <a:gd name="f18" fmla="*/ f13 1 f2"/>
                  <a:gd name="f19" fmla="*/ f14 1 21600"/>
                  <a:gd name="f20" fmla="*/ f15 1 21600"/>
                  <a:gd name="f21" fmla="*/ 21600 f14 1"/>
                  <a:gd name="f22" fmla="*/ 21600 f15 1"/>
                  <a:gd name="f23" fmla="+- f17 0 f1"/>
                  <a:gd name="f24" fmla="+- f18 0 f1"/>
                  <a:gd name="f25" fmla="min f20 f19"/>
                  <a:gd name="f26" fmla="*/ f21 1 f16"/>
                  <a:gd name="f27" fmla="*/ f22 1 f16"/>
                  <a:gd name="f28" fmla="val f26"/>
                  <a:gd name="f29" fmla="val f27"/>
                  <a:gd name="f30" fmla="*/ f6 f25 1"/>
                  <a:gd name="f31" fmla="*/ f28 f25 1"/>
                  <a:gd name="f32" fmla="*/ f29 f2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0" y="f30"/>
                  </a:cxn>
                  <a:cxn ang="f24">
                    <a:pos x="f31" y="f32"/>
                  </a:cxn>
                </a:cxnLst>
                <a:rect l="f30" t="f30" r="f31" b="f32"/>
                <a:pathLst>
                  <a:path>
                    <a:moveTo>
                      <a:pt x="f30" y="f30"/>
                    </a:moveTo>
                    <a:lnTo>
                      <a:pt x="f31" y="f32"/>
                    </a:lnTo>
                  </a:path>
                </a:pathLst>
              </a:custGeom>
              <a:noFill/>
              <a:ln w="9363">
                <a:solidFill>
                  <a:srgbClr val="000000"/>
                </a:solidFill>
                <a:prstDash val="solid"/>
                <a:miter/>
              </a:ln>
            </p:spPr>
            <p:txBody>
              <a:bodyPr vert="horz" wrap="square" lIns="90004" tIns="46798" rIns="90004" bIns="46798" anchor="t" anchorCtr="0" compatLnSpc="1"/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>
                    <a:tab pos="0" algn="l"/>
                    <a:tab pos="448915" algn="l"/>
                    <a:tab pos="898196" algn="l"/>
                    <a:tab pos="1347478" algn="l"/>
                    <a:tab pos="1796759" algn="l"/>
                    <a:tab pos="2246040" algn="l"/>
                    <a:tab pos="2695322" algn="l"/>
                    <a:tab pos="3144603" algn="l"/>
                    <a:tab pos="3593875" algn="l"/>
                    <a:tab pos="4043156" algn="l"/>
                    <a:tab pos="4492438" algn="l"/>
                    <a:tab pos="4941719" algn="l"/>
                    <a:tab pos="5391000" algn="l"/>
                    <a:tab pos="5840281" algn="l"/>
                    <a:tab pos="6289563" algn="l"/>
                    <a:tab pos="6738844" algn="l"/>
                    <a:tab pos="7188116" algn="l"/>
                    <a:tab pos="7637397" algn="l"/>
                    <a:tab pos="8086679" algn="l"/>
                    <a:tab pos="8535960" algn="l"/>
                    <a:tab pos="8985241" algn="l"/>
                  </a:tabLs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cs-CZ" sz="1800" b="0" i="0" u="none" strike="noStrike" kern="1200" cap="none" spc="0" baseline="0">
                  <a:solidFill>
                    <a:srgbClr val="000000"/>
                  </a:solidFill>
                  <a:uFillTx/>
                  <a:latin typeface="Arial" pitchFamily="34"/>
                  <a:ea typeface="DejaVu Sans" pitchFamily="2"/>
                  <a:cs typeface="DejaVu Sans" pitchFamily="2"/>
                </a:endParaRPr>
              </a:p>
            </p:txBody>
          </p:sp>
          <p:grpSp>
            <p:nvGrpSpPr>
              <p:cNvPr id="6" name="Skupina 5"/>
              <p:cNvGrpSpPr/>
              <p:nvPr/>
            </p:nvGrpSpPr>
            <p:grpSpPr>
              <a:xfrm>
                <a:off x="871560" y="1413004"/>
                <a:ext cx="147602" cy="215642"/>
                <a:chOff x="871560" y="1413004"/>
                <a:chExt cx="147602" cy="215642"/>
              </a:xfrm>
            </p:grpSpPr>
            <p:sp>
              <p:nvSpPr>
                <p:cNvPr id="7" name="Přímá spojnice 6"/>
                <p:cNvSpPr/>
                <p:nvPr/>
              </p:nvSpPr>
              <p:spPr>
                <a:xfrm>
                  <a:off x="936720" y="1413004"/>
                  <a:ext cx="1435" cy="215642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  <p:sp>
              <p:nvSpPr>
                <p:cNvPr id="8" name="Přímá spojnice 7"/>
                <p:cNvSpPr/>
                <p:nvPr/>
              </p:nvSpPr>
              <p:spPr>
                <a:xfrm flipH="1">
                  <a:off x="871560" y="1425604"/>
                  <a:ext cx="147602" cy="17784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</p:grpSp>
          <p:grpSp>
            <p:nvGrpSpPr>
              <p:cNvPr id="9" name="Skupina 8"/>
              <p:cNvGrpSpPr/>
              <p:nvPr/>
            </p:nvGrpSpPr>
            <p:grpSpPr>
              <a:xfrm>
                <a:off x="8263076" y="1403283"/>
                <a:ext cx="147602" cy="215999"/>
                <a:chOff x="8263076" y="1403283"/>
                <a:chExt cx="147602" cy="215999"/>
              </a:xfrm>
            </p:grpSpPr>
            <p:sp>
              <p:nvSpPr>
                <p:cNvPr id="10" name="Přímá spojnice 9"/>
                <p:cNvSpPr/>
                <p:nvPr/>
              </p:nvSpPr>
              <p:spPr>
                <a:xfrm>
                  <a:off x="8327879" y="1403283"/>
                  <a:ext cx="1801" cy="215999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  <p:sp>
              <p:nvSpPr>
                <p:cNvPr id="11" name="Přímá spojnice 10"/>
                <p:cNvSpPr/>
                <p:nvPr/>
              </p:nvSpPr>
              <p:spPr>
                <a:xfrm flipH="1">
                  <a:off x="8263076" y="1415884"/>
                  <a:ext cx="147602" cy="17784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</p:grpSp>
          <p:sp>
            <p:nvSpPr>
              <p:cNvPr id="12" name="Volný tvar 11"/>
              <p:cNvSpPr/>
              <p:nvPr/>
            </p:nvSpPr>
            <p:spPr>
              <a:xfrm>
                <a:off x="3757681" y="1327315"/>
                <a:ext cx="1655640" cy="21887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1600"/>
                  <a:gd name="f4" fmla="*/ f0 1 21600"/>
                  <a:gd name="f5" fmla="*/ f1 1 21600"/>
                  <a:gd name="f6" fmla="+- f3 0 f2"/>
                  <a:gd name="f7" fmla="*/ f6 1 21600"/>
                  <a:gd name="f8" fmla="*/ f2 1 f7"/>
                  <a:gd name="f9" fmla="*/ f3 1 f7"/>
                  <a:gd name="f10" fmla="*/ f8 f4 1"/>
                  <a:gd name="f11" fmla="*/ f9 f4 1"/>
                  <a:gd name="f12" fmla="*/ f9 f5 1"/>
                  <a:gd name="f13" fmla="*/ f8 f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0" t="f13" r="f11" b="f12"/>
                <a:pathLst>
                  <a:path w="21600" h="21600">
                    <a:moveTo>
                      <a:pt x="f2" y="f2"/>
                    </a:moveTo>
                    <a:lnTo>
                      <a:pt x="f3" y="f2"/>
                    </a:lnTo>
                    <a:lnTo>
                      <a:pt x="f3" y="f3"/>
                    </a:lnTo>
                    <a:lnTo>
                      <a:pt x="f2" y="f3"/>
                    </a:lnTo>
                    <a:lnTo>
                      <a:pt x="f2" y="f2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4" tIns="46798" rIns="90004" bIns="46798" anchor="ctr" anchorCtr="1" compatLnSpc="1"/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>
                    <a:tab pos="0" algn="l"/>
                    <a:tab pos="448915" algn="l"/>
                    <a:tab pos="898196" algn="l"/>
                    <a:tab pos="1347478" algn="l"/>
                    <a:tab pos="1796759" algn="l"/>
                    <a:tab pos="2246040" algn="l"/>
                    <a:tab pos="2695322" algn="l"/>
                    <a:tab pos="3144603" algn="l"/>
                    <a:tab pos="3593875" algn="l"/>
                    <a:tab pos="4043156" algn="l"/>
                    <a:tab pos="4492438" algn="l"/>
                    <a:tab pos="4941719" algn="l"/>
                    <a:tab pos="5391000" algn="l"/>
                    <a:tab pos="5840281" algn="l"/>
                    <a:tab pos="6289563" algn="l"/>
                    <a:tab pos="6738844" algn="l"/>
                    <a:tab pos="7188116" algn="l"/>
                    <a:tab pos="7637397" algn="l"/>
                    <a:tab pos="8086679" algn="l"/>
                    <a:tab pos="8535960" algn="l"/>
                    <a:tab pos="8985241" algn="l"/>
                  </a:tabLs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cs-CZ" sz="800" b="0" i="0" u="none" strike="noStrike" kern="1200" cap="none" spc="0" baseline="0">
                    <a:solidFill>
                      <a:srgbClr val="000000"/>
                    </a:solidFill>
                    <a:uFillTx/>
                    <a:latin typeface="Univers 55" pitchFamily="34"/>
                    <a:ea typeface="DejaVu Sans" pitchFamily="2"/>
                    <a:cs typeface="DejaVu Sans" pitchFamily="2"/>
                  </a:rPr>
                  <a:t>210 mm</a:t>
                </a:r>
              </a:p>
            </p:txBody>
          </p:sp>
        </p:grpSp>
      </p:grpSp>
      <p:pic>
        <p:nvPicPr>
          <p:cNvPr id="13" name="Obrázek 1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88997"/>
            <a:ext cx="9144000" cy="58322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kupina 1"/>
          <p:cNvGrpSpPr/>
          <p:nvPr/>
        </p:nvGrpSpPr>
        <p:grpSpPr>
          <a:xfrm>
            <a:off x="611276" y="188997"/>
            <a:ext cx="7813438" cy="1439649"/>
            <a:chOff x="611276" y="188997"/>
            <a:chExt cx="7813438" cy="1439649"/>
          </a:xfrm>
        </p:grpSpPr>
        <p:pic>
          <p:nvPicPr>
            <p:cNvPr id="3" name="Obrázek 2"/>
            <p:cNvPicPr>
              <a:picLocks noChangeAspect="1"/>
            </p:cNvPicPr>
            <p:nvPr/>
          </p:nvPicPr>
          <p:blipFill>
            <a:blip r:embed="rId3">
              <a:lum/>
              <a:alphaModFix/>
            </a:blip>
            <a:srcRect/>
            <a:stretch>
              <a:fillRect/>
            </a:stretch>
          </p:blipFill>
          <p:spPr>
            <a:xfrm>
              <a:off x="611276" y="188997"/>
              <a:ext cx="2035079" cy="1390683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" name="Skupina 3"/>
            <p:cNvGrpSpPr/>
            <p:nvPr/>
          </p:nvGrpSpPr>
          <p:grpSpPr>
            <a:xfrm>
              <a:off x="791998" y="1327315"/>
              <a:ext cx="7632716" cy="301331"/>
              <a:chOff x="791998" y="1327315"/>
              <a:chExt cx="7632716" cy="301331"/>
            </a:xfrm>
          </p:grpSpPr>
          <p:sp>
            <p:nvSpPr>
              <p:cNvPr id="5" name="Přímá spojnice 4"/>
              <p:cNvSpPr/>
              <p:nvPr/>
            </p:nvSpPr>
            <p:spPr>
              <a:xfrm>
                <a:off x="791998" y="1522439"/>
                <a:ext cx="7632716" cy="1435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ss"/>
                  <a:gd name="f6" fmla="val 0"/>
                  <a:gd name="f7" fmla="+- 0 0 -180"/>
                  <a:gd name="f8" fmla="+- 0 0 -360"/>
                  <a:gd name="f9" fmla="abs f3"/>
                  <a:gd name="f10" fmla="abs f4"/>
                  <a:gd name="f11" fmla="abs f5"/>
                  <a:gd name="f12" fmla="*/ f7 f0 1"/>
                  <a:gd name="f13" fmla="*/ f8 f0 1"/>
                  <a:gd name="f14" fmla="?: f9 f3 1"/>
                  <a:gd name="f15" fmla="?: f10 f4 1"/>
                  <a:gd name="f16" fmla="?: f11 f5 1"/>
                  <a:gd name="f17" fmla="*/ f12 1 f2"/>
                  <a:gd name="f18" fmla="*/ f13 1 f2"/>
                  <a:gd name="f19" fmla="*/ f14 1 21600"/>
                  <a:gd name="f20" fmla="*/ f15 1 21600"/>
                  <a:gd name="f21" fmla="*/ 21600 f14 1"/>
                  <a:gd name="f22" fmla="*/ 21600 f15 1"/>
                  <a:gd name="f23" fmla="+- f17 0 f1"/>
                  <a:gd name="f24" fmla="+- f18 0 f1"/>
                  <a:gd name="f25" fmla="min f20 f19"/>
                  <a:gd name="f26" fmla="*/ f21 1 f16"/>
                  <a:gd name="f27" fmla="*/ f22 1 f16"/>
                  <a:gd name="f28" fmla="val f26"/>
                  <a:gd name="f29" fmla="val f27"/>
                  <a:gd name="f30" fmla="*/ f6 f25 1"/>
                  <a:gd name="f31" fmla="*/ f28 f25 1"/>
                  <a:gd name="f32" fmla="*/ f29 f2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0" y="f30"/>
                  </a:cxn>
                  <a:cxn ang="f24">
                    <a:pos x="f31" y="f32"/>
                  </a:cxn>
                </a:cxnLst>
                <a:rect l="f30" t="f30" r="f31" b="f32"/>
                <a:pathLst>
                  <a:path>
                    <a:moveTo>
                      <a:pt x="f30" y="f30"/>
                    </a:moveTo>
                    <a:lnTo>
                      <a:pt x="f31" y="f32"/>
                    </a:lnTo>
                  </a:path>
                </a:pathLst>
              </a:custGeom>
              <a:noFill/>
              <a:ln w="9363">
                <a:solidFill>
                  <a:srgbClr val="000000"/>
                </a:solidFill>
                <a:prstDash val="solid"/>
                <a:miter/>
              </a:ln>
            </p:spPr>
            <p:txBody>
              <a:bodyPr vert="horz" wrap="square" lIns="90004" tIns="46798" rIns="90004" bIns="46798" anchor="t" anchorCtr="0" compatLnSpc="1"/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>
                    <a:tab pos="0" algn="l"/>
                    <a:tab pos="448915" algn="l"/>
                    <a:tab pos="898196" algn="l"/>
                    <a:tab pos="1347478" algn="l"/>
                    <a:tab pos="1796759" algn="l"/>
                    <a:tab pos="2246040" algn="l"/>
                    <a:tab pos="2695322" algn="l"/>
                    <a:tab pos="3144603" algn="l"/>
                    <a:tab pos="3593875" algn="l"/>
                    <a:tab pos="4043156" algn="l"/>
                    <a:tab pos="4492438" algn="l"/>
                    <a:tab pos="4941719" algn="l"/>
                    <a:tab pos="5391000" algn="l"/>
                    <a:tab pos="5840281" algn="l"/>
                    <a:tab pos="6289563" algn="l"/>
                    <a:tab pos="6738844" algn="l"/>
                    <a:tab pos="7188116" algn="l"/>
                    <a:tab pos="7637397" algn="l"/>
                    <a:tab pos="8086679" algn="l"/>
                    <a:tab pos="8535960" algn="l"/>
                    <a:tab pos="8985241" algn="l"/>
                  </a:tabLs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cs-CZ" sz="1800" b="0" i="0" u="none" strike="noStrike" kern="1200" cap="none" spc="0" baseline="0">
                  <a:solidFill>
                    <a:srgbClr val="000000"/>
                  </a:solidFill>
                  <a:uFillTx/>
                  <a:latin typeface="Arial" pitchFamily="34"/>
                  <a:ea typeface="DejaVu Sans" pitchFamily="2"/>
                  <a:cs typeface="DejaVu Sans" pitchFamily="2"/>
                </a:endParaRPr>
              </a:p>
            </p:txBody>
          </p:sp>
          <p:grpSp>
            <p:nvGrpSpPr>
              <p:cNvPr id="6" name="Skupina 5"/>
              <p:cNvGrpSpPr/>
              <p:nvPr/>
            </p:nvGrpSpPr>
            <p:grpSpPr>
              <a:xfrm>
                <a:off x="871560" y="1413004"/>
                <a:ext cx="147602" cy="215642"/>
                <a:chOff x="871560" y="1413004"/>
                <a:chExt cx="147602" cy="215642"/>
              </a:xfrm>
            </p:grpSpPr>
            <p:sp>
              <p:nvSpPr>
                <p:cNvPr id="7" name="Přímá spojnice 6"/>
                <p:cNvSpPr/>
                <p:nvPr/>
              </p:nvSpPr>
              <p:spPr>
                <a:xfrm>
                  <a:off x="936720" y="1413004"/>
                  <a:ext cx="1435" cy="215642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  <p:sp>
              <p:nvSpPr>
                <p:cNvPr id="8" name="Přímá spojnice 7"/>
                <p:cNvSpPr/>
                <p:nvPr/>
              </p:nvSpPr>
              <p:spPr>
                <a:xfrm flipH="1">
                  <a:off x="871560" y="1425604"/>
                  <a:ext cx="147602" cy="17784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</p:grpSp>
          <p:grpSp>
            <p:nvGrpSpPr>
              <p:cNvPr id="9" name="Skupina 8"/>
              <p:cNvGrpSpPr/>
              <p:nvPr/>
            </p:nvGrpSpPr>
            <p:grpSpPr>
              <a:xfrm>
                <a:off x="8263076" y="1403283"/>
                <a:ext cx="147602" cy="215999"/>
                <a:chOff x="8263076" y="1403283"/>
                <a:chExt cx="147602" cy="215999"/>
              </a:xfrm>
            </p:grpSpPr>
            <p:sp>
              <p:nvSpPr>
                <p:cNvPr id="10" name="Přímá spojnice 9"/>
                <p:cNvSpPr/>
                <p:nvPr/>
              </p:nvSpPr>
              <p:spPr>
                <a:xfrm>
                  <a:off x="8327879" y="1403283"/>
                  <a:ext cx="1801" cy="215999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  <p:sp>
              <p:nvSpPr>
                <p:cNvPr id="11" name="Přímá spojnice 10"/>
                <p:cNvSpPr/>
                <p:nvPr/>
              </p:nvSpPr>
              <p:spPr>
                <a:xfrm flipH="1">
                  <a:off x="8263076" y="1415884"/>
                  <a:ext cx="147602" cy="17784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</p:grpSp>
          <p:sp>
            <p:nvSpPr>
              <p:cNvPr id="12" name="Volný tvar 11"/>
              <p:cNvSpPr/>
              <p:nvPr/>
            </p:nvSpPr>
            <p:spPr>
              <a:xfrm>
                <a:off x="3757681" y="1327315"/>
                <a:ext cx="1655640" cy="21887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1600"/>
                  <a:gd name="f4" fmla="*/ f0 1 21600"/>
                  <a:gd name="f5" fmla="*/ f1 1 21600"/>
                  <a:gd name="f6" fmla="+- f3 0 f2"/>
                  <a:gd name="f7" fmla="*/ f6 1 21600"/>
                  <a:gd name="f8" fmla="*/ f2 1 f7"/>
                  <a:gd name="f9" fmla="*/ f3 1 f7"/>
                  <a:gd name="f10" fmla="*/ f8 f4 1"/>
                  <a:gd name="f11" fmla="*/ f9 f4 1"/>
                  <a:gd name="f12" fmla="*/ f9 f5 1"/>
                  <a:gd name="f13" fmla="*/ f8 f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0" t="f13" r="f11" b="f12"/>
                <a:pathLst>
                  <a:path w="21600" h="21600">
                    <a:moveTo>
                      <a:pt x="f2" y="f2"/>
                    </a:moveTo>
                    <a:lnTo>
                      <a:pt x="f3" y="f2"/>
                    </a:lnTo>
                    <a:lnTo>
                      <a:pt x="f3" y="f3"/>
                    </a:lnTo>
                    <a:lnTo>
                      <a:pt x="f2" y="f3"/>
                    </a:lnTo>
                    <a:lnTo>
                      <a:pt x="f2" y="f2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4" tIns="46798" rIns="90004" bIns="46798" anchor="ctr" anchorCtr="1" compatLnSpc="1"/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>
                    <a:tab pos="0" algn="l"/>
                    <a:tab pos="448915" algn="l"/>
                    <a:tab pos="898196" algn="l"/>
                    <a:tab pos="1347478" algn="l"/>
                    <a:tab pos="1796759" algn="l"/>
                    <a:tab pos="2246040" algn="l"/>
                    <a:tab pos="2695322" algn="l"/>
                    <a:tab pos="3144603" algn="l"/>
                    <a:tab pos="3593875" algn="l"/>
                    <a:tab pos="4043156" algn="l"/>
                    <a:tab pos="4492438" algn="l"/>
                    <a:tab pos="4941719" algn="l"/>
                    <a:tab pos="5391000" algn="l"/>
                    <a:tab pos="5840281" algn="l"/>
                    <a:tab pos="6289563" algn="l"/>
                    <a:tab pos="6738844" algn="l"/>
                    <a:tab pos="7188116" algn="l"/>
                    <a:tab pos="7637397" algn="l"/>
                    <a:tab pos="8086679" algn="l"/>
                    <a:tab pos="8535960" algn="l"/>
                    <a:tab pos="8985241" algn="l"/>
                  </a:tabLs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cs-CZ" sz="800" b="0" i="0" u="none" strike="noStrike" kern="1200" cap="none" spc="0" baseline="0">
                    <a:solidFill>
                      <a:srgbClr val="000000"/>
                    </a:solidFill>
                    <a:uFillTx/>
                    <a:latin typeface="Univers 55" pitchFamily="34"/>
                    <a:ea typeface="DejaVu Sans" pitchFamily="2"/>
                    <a:cs typeface="DejaVu Sans" pitchFamily="2"/>
                  </a:rPr>
                  <a:t>210 mm</a:t>
                </a:r>
              </a:p>
            </p:txBody>
          </p:sp>
        </p:grpSp>
      </p:grpSp>
      <p:sp>
        <p:nvSpPr>
          <p:cNvPr id="13" name="TextovéPole 12"/>
          <p:cNvSpPr txBox="1"/>
          <p:nvPr/>
        </p:nvSpPr>
        <p:spPr>
          <a:xfrm>
            <a:off x="945361" y="1988838"/>
            <a:ext cx="7391515" cy="369331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Ebrary + Ebrary DASH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1" i="0" u="none" strike="noStrike" kern="1200" cap="none" spc="0" baseline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Ebrary: </a:t>
            </a:r>
            <a:r>
              <a:rPr lang="cs-CZ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300 000 e-knih různých nakladatelů z toho </a:t>
            </a:r>
            <a:endParaRPr lang="cs-CZ" sz="1800" b="1" i="0" u="none" strike="noStrike" kern="1200" cap="none" spc="0" baseline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1" i="0" u="none" strike="noStrike" kern="1200" cap="none" spc="0" baseline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NTK má zakoupenou kolekci</a:t>
            </a: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 e-knih </a:t>
            </a:r>
            <a:r>
              <a:rPr lang="en-US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Computers &amp; IT, Engineering &amp; Technology a Physical Sciences</a:t>
            </a:r>
            <a:r>
              <a:rPr lang="cs-CZ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 </a:t>
            </a:r>
            <a:r>
              <a:rPr lang="cs-CZ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jde o 12 000 eknih z oblasti strojírenství, výpočetní techniky a fyziky.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1" i="0" u="none" strike="noStrike" kern="1200" cap="none" spc="0" baseline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Zpřístupnění :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Po přihlášení , online prohlížení, stažení necelého díla 1-60 stránek , půjčení celého díla na 14 dní je nutné mít nainstalováno Adobe Digital Edition</a:t>
            </a: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1" i="0" u="none" strike="noStrike" kern="1200" cap="none" spc="0" baseline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1" i="0" u="none" strike="noStrike" kern="1200" cap="none" spc="0" baseline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kupina 1"/>
          <p:cNvGrpSpPr/>
          <p:nvPr/>
        </p:nvGrpSpPr>
        <p:grpSpPr>
          <a:xfrm>
            <a:off x="611276" y="188997"/>
            <a:ext cx="7813438" cy="1439649"/>
            <a:chOff x="611276" y="188997"/>
            <a:chExt cx="7813438" cy="1439649"/>
          </a:xfrm>
        </p:grpSpPr>
        <p:pic>
          <p:nvPicPr>
            <p:cNvPr id="3" name="Obrázek 2"/>
            <p:cNvPicPr>
              <a:picLocks noChangeAspect="1"/>
            </p:cNvPicPr>
            <p:nvPr/>
          </p:nvPicPr>
          <p:blipFill>
            <a:blip r:embed="rId3">
              <a:lum/>
              <a:alphaModFix/>
            </a:blip>
            <a:srcRect/>
            <a:stretch>
              <a:fillRect/>
            </a:stretch>
          </p:blipFill>
          <p:spPr>
            <a:xfrm>
              <a:off x="611276" y="188997"/>
              <a:ext cx="2035079" cy="1390683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" name="Skupina 3"/>
            <p:cNvGrpSpPr/>
            <p:nvPr/>
          </p:nvGrpSpPr>
          <p:grpSpPr>
            <a:xfrm>
              <a:off x="791998" y="1327315"/>
              <a:ext cx="7632716" cy="301331"/>
              <a:chOff x="791998" y="1327315"/>
              <a:chExt cx="7632716" cy="301331"/>
            </a:xfrm>
          </p:grpSpPr>
          <p:sp>
            <p:nvSpPr>
              <p:cNvPr id="5" name="Přímá spojnice 4"/>
              <p:cNvSpPr/>
              <p:nvPr/>
            </p:nvSpPr>
            <p:spPr>
              <a:xfrm>
                <a:off x="791998" y="1522439"/>
                <a:ext cx="7632716" cy="1435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ss"/>
                  <a:gd name="f6" fmla="val 0"/>
                  <a:gd name="f7" fmla="+- 0 0 -180"/>
                  <a:gd name="f8" fmla="+- 0 0 -360"/>
                  <a:gd name="f9" fmla="abs f3"/>
                  <a:gd name="f10" fmla="abs f4"/>
                  <a:gd name="f11" fmla="abs f5"/>
                  <a:gd name="f12" fmla="*/ f7 f0 1"/>
                  <a:gd name="f13" fmla="*/ f8 f0 1"/>
                  <a:gd name="f14" fmla="?: f9 f3 1"/>
                  <a:gd name="f15" fmla="?: f10 f4 1"/>
                  <a:gd name="f16" fmla="?: f11 f5 1"/>
                  <a:gd name="f17" fmla="*/ f12 1 f2"/>
                  <a:gd name="f18" fmla="*/ f13 1 f2"/>
                  <a:gd name="f19" fmla="*/ f14 1 21600"/>
                  <a:gd name="f20" fmla="*/ f15 1 21600"/>
                  <a:gd name="f21" fmla="*/ 21600 f14 1"/>
                  <a:gd name="f22" fmla="*/ 21600 f15 1"/>
                  <a:gd name="f23" fmla="+- f17 0 f1"/>
                  <a:gd name="f24" fmla="+- f18 0 f1"/>
                  <a:gd name="f25" fmla="min f20 f19"/>
                  <a:gd name="f26" fmla="*/ f21 1 f16"/>
                  <a:gd name="f27" fmla="*/ f22 1 f16"/>
                  <a:gd name="f28" fmla="val f26"/>
                  <a:gd name="f29" fmla="val f27"/>
                  <a:gd name="f30" fmla="*/ f6 f25 1"/>
                  <a:gd name="f31" fmla="*/ f28 f25 1"/>
                  <a:gd name="f32" fmla="*/ f29 f2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0" y="f30"/>
                  </a:cxn>
                  <a:cxn ang="f24">
                    <a:pos x="f31" y="f32"/>
                  </a:cxn>
                </a:cxnLst>
                <a:rect l="f30" t="f30" r="f31" b="f32"/>
                <a:pathLst>
                  <a:path>
                    <a:moveTo>
                      <a:pt x="f30" y="f30"/>
                    </a:moveTo>
                    <a:lnTo>
                      <a:pt x="f31" y="f32"/>
                    </a:lnTo>
                  </a:path>
                </a:pathLst>
              </a:custGeom>
              <a:noFill/>
              <a:ln w="9363">
                <a:solidFill>
                  <a:srgbClr val="000000"/>
                </a:solidFill>
                <a:prstDash val="solid"/>
                <a:miter/>
              </a:ln>
            </p:spPr>
            <p:txBody>
              <a:bodyPr vert="horz" wrap="square" lIns="90004" tIns="46798" rIns="90004" bIns="46798" anchor="t" anchorCtr="0" compatLnSpc="1"/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>
                    <a:tab pos="0" algn="l"/>
                    <a:tab pos="448915" algn="l"/>
                    <a:tab pos="898196" algn="l"/>
                    <a:tab pos="1347478" algn="l"/>
                    <a:tab pos="1796759" algn="l"/>
                    <a:tab pos="2246040" algn="l"/>
                    <a:tab pos="2695322" algn="l"/>
                    <a:tab pos="3144603" algn="l"/>
                    <a:tab pos="3593875" algn="l"/>
                    <a:tab pos="4043156" algn="l"/>
                    <a:tab pos="4492438" algn="l"/>
                    <a:tab pos="4941719" algn="l"/>
                    <a:tab pos="5391000" algn="l"/>
                    <a:tab pos="5840281" algn="l"/>
                    <a:tab pos="6289563" algn="l"/>
                    <a:tab pos="6738844" algn="l"/>
                    <a:tab pos="7188116" algn="l"/>
                    <a:tab pos="7637397" algn="l"/>
                    <a:tab pos="8086679" algn="l"/>
                    <a:tab pos="8535960" algn="l"/>
                    <a:tab pos="8985241" algn="l"/>
                  </a:tabLs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cs-CZ" sz="1800" b="0" i="0" u="none" strike="noStrike" kern="1200" cap="none" spc="0" baseline="0">
                  <a:solidFill>
                    <a:srgbClr val="000000"/>
                  </a:solidFill>
                  <a:uFillTx/>
                  <a:latin typeface="Arial" pitchFamily="34"/>
                  <a:ea typeface="DejaVu Sans" pitchFamily="2"/>
                  <a:cs typeface="DejaVu Sans" pitchFamily="2"/>
                </a:endParaRPr>
              </a:p>
            </p:txBody>
          </p:sp>
          <p:grpSp>
            <p:nvGrpSpPr>
              <p:cNvPr id="6" name="Skupina 5"/>
              <p:cNvGrpSpPr/>
              <p:nvPr/>
            </p:nvGrpSpPr>
            <p:grpSpPr>
              <a:xfrm>
                <a:off x="871560" y="1413004"/>
                <a:ext cx="147602" cy="215642"/>
                <a:chOff x="871560" y="1413004"/>
                <a:chExt cx="147602" cy="215642"/>
              </a:xfrm>
            </p:grpSpPr>
            <p:sp>
              <p:nvSpPr>
                <p:cNvPr id="7" name="Přímá spojnice 6"/>
                <p:cNvSpPr/>
                <p:nvPr/>
              </p:nvSpPr>
              <p:spPr>
                <a:xfrm>
                  <a:off x="936720" y="1413004"/>
                  <a:ext cx="1435" cy="215642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  <p:sp>
              <p:nvSpPr>
                <p:cNvPr id="8" name="Přímá spojnice 7"/>
                <p:cNvSpPr/>
                <p:nvPr/>
              </p:nvSpPr>
              <p:spPr>
                <a:xfrm flipH="1">
                  <a:off x="871560" y="1425604"/>
                  <a:ext cx="147602" cy="17784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</p:grpSp>
          <p:grpSp>
            <p:nvGrpSpPr>
              <p:cNvPr id="9" name="Skupina 8"/>
              <p:cNvGrpSpPr/>
              <p:nvPr/>
            </p:nvGrpSpPr>
            <p:grpSpPr>
              <a:xfrm>
                <a:off x="8263076" y="1403283"/>
                <a:ext cx="147602" cy="215999"/>
                <a:chOff x="8263076" y="1403283"/>
                <a:chExt cx="147602" cy="215999"/>
              </a:xfrm>
            </p:grpSpPr>
            <p:sp>
              <p:nvSpPr>
                <p:cNvPr id="10" name="Přímá spojnice 9"/>
                <p:cNvSpPr/>
                <p:nvPr/>
              </p:nvSpPr>
              <p:spPr>
                <a:xfrm>
                  <a:off x="8327879" y="1403283"/>
                  <a:ext cx="1801" cy="215999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  <p:sp>
              <p:nvSpPr>
                <p:cNvPr id="11" name="Přímá spojnice 10"/>
                <p:cNvSpPr/>
                <p:nvPr/>
              </p:nvSpPr>
              <p:spPr>
                <a:xfrm flipH="1">
                  <a:off x="8263076" y="1415884"/>
                  <a:ext cx="147602" cy="17784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</p:grpSp>
          <p:sp>
            <p:nvSpPr>
              <p:cNvPr id="12" name="Volný tvar 11"/>
              <p:cNvSpPr/>
              <p:nvPr/>
            </p:nvSpPr>
            <p:spPr>
              <a:xfrm>
                <a:off x="3757681" y="1327315"/>
                <a:ext cx="1655640" cy="21887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1600"/>
                  <a:gd name="f4" fmla="*/ f0 1 21600"/>
                  <a:gd name="f5" fmla="*/ f1 1 21600"/>
                  <a:gd name="f6" fmla="+- f3 0 f2"/>
                  <a:gd name="f7" fmla="*/ f6 1 21600"/>
                  <a:gd name="f8" fmla="*/ f2 1 f7"/>
                  <a:gd name="f9" fmla="*/ f3 1 f7"/>
                  <a:gd name="f10" fmla="*/ f8 f4 1"/>
                  <a:gd name="f11" fmla="*/ f9 f4 1"/>
                  <a:gd name="f12" fmla="*/ f9 f5 1"/>
                  <a:gd name="f13" fmla="*/ f8 f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0" t="f13" r="f11" b="f12"/>
                <a:pathLst>
                  <a:path w="21600" h="21600">
                    <a:moveTo>
                      <a:pt x="f2" y="f2"/>
                    </a:moveTo>
                    <a:lnTo>
                      <a:pt x="f3" y="f2"/>
                    </a:lnTo>
                    <a:lnTo>
                      <a:pt x="f3" y="f3"/>
                    </a:lnTo>
                    <a:lnTo>
                      <a:pt x="f2" y="f3"/>
                    </a:lnTo>
                    <a:lnTo>
                      <a:pt x="f2" y="f2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4" tIns="46798" rIns="90004" bIns="46798" anchor="ctr" anchorCtr="1" compatLnSpc="1"/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>
                    <a:tab pos="0" algn="l"/>
                    <a:tab pos="448915" algn="l"/>
                    <a:tab pos="898196" algn="l"/>
                    <a:tab pos="1347478" algn="l"/>
                    <a:tab pos="1796759" algn="l"/>
                    <a:tab pos="2246040" algn="l"/>
                    <a:tab pos="2695322" algn="l"/>
                    <a:tab pos="3144603" algn="l"/>
                    <a:tab pos="3593875" algn="l"/>
                    <a:tab pos="4043156" algn="l"/>
                    <a:tab pos="4492438" algn="l"/>
                    <a:tab pos="4941719" algn="l"/>
                    <a:tab pos="5391000" algn="l"/>
                    <a:tab pos="5840281" algn="l"/>
                    <a:tab pos="6289563" algn="l"/>
                    <a:tab pos="6738844" algn="l"/>
                    <a:tab pos="7188116" algn="l"/>
                    <a:tab pos="7637397" algn="l"/>
                    <a:tab pos="8086679" algn="l"/>
                    <a:tab pos="8535960" algn="l"/>
                    <a:tab pos="8985241" algn="l"/>
                  </a:tabLs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cs-CZ" sz="800" b="0" i="0" u="none" strike="noStrike" kern="1200" cap="none" spc="0" baseline="0">
                    <a:solidFill>
                      <a:srgbClr val="000000"/>
                    </a:solidFill>
                    <a:uFillTx/>
                    <a:latin typeface="Univers 55" pitchFamily="34"/>
                    <a:ea typeface="DejaVu Sans" pitchFamily="2"/>
                    <a:cs typeface="DejaVu Sans" pitchFamily="2"/>
                  </a:rPr>
                  <a:t>210 mm</a:t>
                </a:r>
              </a:p>
            </p:txBody>
          </p:sp>
        </p:grpSp>
      </p:grpSp>
      <p:pic>
        <p:nvPicPr>
          <p:cNvPr id="13" name="Obrázek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492562"/>
            <a:ext cx="9144000" cy="18728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kupina 1"/>
          <p:cNvGrpSpPr/>
          <p:nvPr/>
        </p:nvGrpSpPr>
        <p:grpSpPr>
          <a:xfrm>
            <a:off x="611276" y="188997"/>
            <a:ext cx="7813438" cy="1439649"/>
            <a:chOff x="611276" y="188997"/>
            <a:chExt cx="7813438" cy="1439649"/>
          </a:xfrm>
        </p:grpSpPr>
        <p:pic>
          <p:nvPicPr>
            <p:cNvPr id="3" name="Obrázek 2"/>
            <p:cNvPicPr>
              <a:picLocks noChangeAspect="1"/>
            </p:cNvPicPr>
            <p:nvPr/>
          </p:nvPicPr>
          <p:blipFill>
            <a:blip r:embed="rId3">
              <a:lum/>
              <a:alphaModFix/>
            </a:blip>
            <a:srcRect/>
            <a:stretch>
              <a:fillRect/>
            </a:stretch>
          </p:blipFill>
          <p:spPr>
            <a:xfrm>
              <a:off x="611276" y="188997"/>
              <a:ext cx="2035079" cy="1390683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" name="Skupina 3"/>
            <p:cNvGrpSpPr/>
            <p:nvPr/>
          </p:nvGrpSpPr>
          <p:grpSpPr>
            <a:xfrm>
              <a:off x="791998" y="1327315"/>
              <a:ext cx="7632716" cy="301331"/>
              <a:chOff x="791998" y="1327315"/>
              <a:chExt cx="7632716" cy="301331"/>
            </a:xfrm>
          </p:grpSpPr>
          <p:sp>
            <p:nvSpPr>
              <p:cNvPr id="5" name="Přímá spojnice 4"/>
              <p:cNvSpPr/>
              <p:nvPr/>
            </p:nvSpPr>
            <p:spPr>
              <a:xfrm>
                <a:off x="791998" y="1522439"/>
                <a:ext cx="7632716" cy="1435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ss"/>
                  <a:gd name="f6" fmla="val 0"/>
                  <a:gd name="f7" fmla="+- 0 0 -180"/>
                  <a:gd name="f8" fmla="+- 0 0 -360"/>
                  <a:gd name="f9" fmla="abs f3"/>
                  <a:gd name="f10" fmla="abs f4"/>
                  <a:gd name="f11" fmla="abs f5"/>
                  <a:gd name="f12" fmla="*/ f7 f0 1"/>
                  <a:gd name="f13" fmla="*/ f8 f0 1"/>
                  <a:gd name="f14" fmla="?: f9 f3 1"/>
                  <a:gd name="f15" fmla="?: f10 f4 1"/>
                  <a:gd name="f16" fmla="?: f11 f5 1"/>
                  <a:gd name="f17" fmla="*/ f12 1 f2"/>
                  <a:gd name="f18" fmla="*/ f13 1 f2"/>
                  <a:gd name="f19" fmla="*/ f14 1 21600"/>
                  <a:gd name="f20" fmla="*/ f15 1 21600"/>
                  <a:gd name="f21" fmla="*/ 21600 f14 1"/>
                  <a:gd name="f22" fmla="*/ 21600 f15 1"/>
                  <a:gd name="f23" fmla="+- f17 0 f1"/>
                  <a:gd name="f24" fmla="+- f18 0 f1"/>
                  <a:gd name="f25" fmla="min f20 f19"/>
                  <a:gd name="f26" fmla="*/ f21 1 f16"/>
                  <a:gd name="f27" fmla="*/ f22 1 f16"/>
                  <a:gd name="f28" fmla="val f26"/>
                  <a:gd name="f29" fmla="val f27"/>
                  <a:gd name="f30" fmla="*/ f6 f25 1"/>
                  <a:gd name="f31" fmla="*/ f28 f25 1"/>
                  <a:gd name="f32" fmla="*/ f29 f2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0" y="f30"/>
                  </a:cxn>
                  <a:cxn ang="f24">
                    <a:pos x="f31" y="f32"/>
                  </a:cxn>
                </a:cxnLst>
                <a:rect l="f30" t="f30" r="f31" b="f32"/>
                <a:pathLst>
                  <a:path>
                    <a:moveTo>
                      <a:pt x="f30" y="f30"/>
                    </a:moveTo>
                    <a:lnTo>
                      <a:pt x="f31" y="f32"/>
                    </a:lnTo>
                  </a:path>
                </a:pathLst>
              </a:custGeom>
              <a:noFill/>
              <a:ln w="9363">
                <a:solidFill>
                  <a:srgbClr val="000000"/>
                </a:solidFill>
                <a:prstDash val="solid"/>
                <a:miter/>
              </a:ln>
            </p:spPr>
            <p:txBody>
              <a:bodyPr vert="horz" wrap="square" lIns="90004" tIns="46798" rIns="90004" bIns="46798" anchor="t" anchorCtr="0" compatLnSpc="1"/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>
                    <a:tab pos="0" algn="l"/>
                    <a:tab pos="448915" algn="l"/>
                    <a:tab pos="898196" algn="l"/>
                    <a:tab pos="1347478" algn="l"/>
                    <a:tab pos="1796759" algn="l"/>
                    <a:tab pos="2246040" algn="l"/>
                    <a:tab pos="2695322" algn="l"/>
                    <a:tab pos="3144603" algn="l"/>
                    <a:tab pos="3593875" algn="l"/>
                    <a:tab pos="4043156" algn="l"/>
                    <a:tab pos="4492438" algn="l"/>
                    <a:tab pos="4941719" algn="l"/>
                    <a:tab pos="5391000" algn="l"/>
                    <a:tab pos="5840281" algn="l"/>
                    <a:tab pos="6289563" algn="l"/>
                    <a:tab pos="6738844" algn="l"/>
                    <a:tab pos="7188116" algn="l"/>
                    <a:tab pos="7637397" algn="l"/>
                    <a:tab pos="8086679" algn="l"/>
                    <a:tab pos="8535960" algn="l"/>
                    <a:tab pos="8985241" algn="l"/>
                  </a:tabLs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cs-CZ" sz="1800" b="0" i="0" u="none" strike="noStrike" kern="1200" cap="none" spc="0" baseline="0">
                  <a:solidFill>
                    <a:srgbClr val="000000"/>
                  </a:solidFill>
                  <a:uFillTx/>
                  <a:latin typeface="Arial" pitchFamily="34"/>
                  <a:ea typeface="DejaVu Sans" pitchFamily="2"/>
                  <a:cs typeface="DejaVu Sans" pitchFamily="2"/>
                </a:endParaRPr>
              </a:p>
            </p:txBody>
          </p:sp>
          <p:grpSp>
            <p:nvGrpSpPr>
              <p:cNvPr id="6" name="Skupina 5"/>
              <p:cNvGrpSpPr/>
              <p:nvPr/>
            </p:nvGrpSpPr>
            <p:grpSpPr>
              <a:xfrm>
                <a:off x="871560" y="1413004"/>
                <a:ext cx="147602" cy="215642"/>
                <a:chOff x="871560" y="1413004"/>
                <a:chExt cx="147602" cy="215642"/>
              </a:xfrm>
            </p:grpSpPr>
            <p:sp>
              <p:nvSpPr>
                <p:cNvPr id="7" name="Přímá spojnice 6"/>
                <p:cNvSpPr/>
                <p:nvPr/>
              </p:nvSpPr>
              <p:spPr>
                <a:xfrm>
                  <a:off x="936720" y="1413004"/>
                  <a:ext cx="1435" cy="215642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  <p:sp>
              <p:nvSpPr>
                <p:cNvPr id="8" name="Přímá spojnice 7"/>
                <p:cNvSpPr/>
                <p:nvPr/>
              </p:nvSpPr>
              <p:spPr>
                <a:xfrm flipH="1">
                  <a:off x="871560" y="1425604"/>
                  <a:ext cx="147602" cy="17784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</p:grpSp>
          <p:grpSp>
            <p:nvGrpSpPr>
              <p:cNvPr id="9" name="Skupina 8"/>
              <p:cNvGrpSpPr/>
              <p:nvPr/>
            </p:nvGrpSpPr>
            <p:grpSpPr>
              <a:xfrm>
                <a:off x="8263076" y="1403283"/>
                <a:ext cx="147602" cy="215999"/>
                <a:chOff x="8263076" y="1403283"/>
                <a:chExt cx="147602" cy="215999"/>
              </a:xfrm>
            </p:grpSpPr>
            <p:sp>
              <p:nvSpPr>
                <p:cNvPr id="10" name="Přímá spojnice 9"/>
                <p:cNvSpPr/>
                <p:nvPr/>
              </p:nvSpPr>
              <p:spPr>
                <a:xfrm>
                  <a:off x="8327879" y="1403283"/>
                  <a:ext cx="1801" cy="215999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  <p:sp>
              <p:nvSpPr>
                <p:cNvPr id="11" name="Přímá spojnice 10"/>
                <p:cNvSpPr/>
                <p:nvPr/>
              </p:nvSpPr>
              <p:spPr>
                <a:xfrm flipH="1">
                  <a:off x="8263076" y="1415884"/>
                  <a:ext cx="147602" cy="17784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</p:grpSp>
          <p:sp>
            <p:nvSpPr>
              <p:cNvPr id="12" name="Volný tvar 11"/>
              <p:cNvSpPr/>
              <p:nvPr/>
            </p:nvSpPr>
            <p:spPr>
              <a:xfrm>
                <a:off x="3757681" y="1327315"/>
                <a:ext cx="1655640" cy="21887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1600"/>
                  <a:gd name="f4" fmla="*/ f0 1 21600"/>
                  <a:gd name="f5" fmla="*/ f1 1 21600"/>
                  <a:gd name="f6" fmla="+- f3 0 f2"/>
                  <a:gd name="f7" fmla="*/ f6 1 21600"/>
                  <a:gd name="f8" fmla="*/ f2 1 f7"/>
                  <a:gd name="f9" fmla="*/ f3 1 f7"/>
                  <a:gd name="f10" fmla="*/ f8 f4 1"/>
                  <a:gd name="f11" fmla="*/ f9 f4 1"/>
                  <a:gd name="f12" fmla="*/ f9 f5 1"/>
                  <a:gd name="f13" fmla="*/ f8 f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0" t="f13" r="f11" b="f12"/>
                <a:pathLst>
                  <a:path w="21600" h="21600">
                    <a:moveTo>
                      <a:pt x="f2" y="f2"/>
                    </a:moveTo>
                    <a:lnTo>
                      <a:pt x="f3" y="f2"/>
                    </a:lnTo>
                    <a:lnTo>
                      <a:pt x="f3" y="f3"/>
                    </a:lnTo>
                    <a:lnTo>
                      <a:pt x="f2" y="f3"/>
                    </a:lnTo>
                    <a:lnTo>
                      <a:pt x="f2" y="f2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4" tIns="46798" rIns="90004" bIns="46798" anchor="ctr" anchorCtr="1" compatLnSpc="1"/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>
                    <a:tab pos="0" algn="l"/>
                    <a:tab pos="448915" algn="l"/>
                    <a:tab pos="898196" algn="l"/>
                    <a:tab pos="1347478" algn="l"/>
                    <a:tab pos="1796759" algn="l"/>
                    <a:tab pos="2246040" algn="l"/>
                    <a:tab pos="2695322" algn="l"/>
                    <a:tab pos="3144603" algn="l"/>
                    <a:tab pos="3593875" algn="l"/>
                    <a:tab pos="4043156" algn="l"/>
                    <a:tab pos="4492438" algn="l"/>
                    <a:tab pos="4941719" algn="l"/>
                    <a:tab pos="5391000" algn="l"/>
                    <a:tab pos="5840281" algn="l"/>
                    <a:tab pos="6289563" algn="l"/>
                    <a:tab pos="6738844" algn="l"/>
                    <a:tab pos="7188116" algn="l"/>
                    <a:tab pos="7637397" algn="l"/>
                    <a:tab pos="8086679" algn="l"/>
                    <a:tab pos="8535960" algn="l"/>
                    <a:tab pos="8985241" algn="l"/>
                  </a:tabLs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cs-CZ" sz="800" b="0" i="0" u="none" strike="noStrike" kern="1200" cap="none" spc="0" baseline="0">
                    <a:solidFill>
                      <a:srgbClr val="000000"/>
                    </a:solidFill>
                    <a:uFillTx/>
                    <a:latin typeface="Univers 55" pitchFamily="34"/>
                    <a:ea typeface="DejaVu Sans" pitchFamily="2"/>
                    <a:cs typeface="DejaVu Sans" pitchFamily="2"/>
                  </a:rPr>
                  <a:t>210 mm</a:t>
                </a:r>
              </a:p>
            </p:txBody>
          </p:sp>
        </p:grpSp>
      </p:grpSp>
      <p:sp>
        <p:nvSpPr>
          <p:cNvPr id="13" name="TextovéPole 12"/>
          <p:cNvSpPr txBox="1"/>
          <p:nvPr/>
        </p:nvSpPr>
        <p:spPr>
          <a:xfrm>
            <a:off x="945361" y="1988838"/>
            <a:ext cx="7391515" cy="2862318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Ebrary DASH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1" i="0" u="none" strike="noStrike" kern="1200" cap="none" spc="0" baseline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12 českých knížek část volných děl na část uzavřena licenční smlouva 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+ stabilní prostření s zabezpečením a statistikami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0" i="0" u="none" strike="noStrike" kern="1200" cap="none" spc="0" baseline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jde o SaS není kontrola nad prostřením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Dvojí přihlašování (není podpora SSA) </a:t>
            </a: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1" i="0" u="none" strike="noStrike" kern="1200" cap="none" spc="0" baseline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1" i="0" u="none" strike="noStrike" kern="1200" cap="none" spc="0" baseline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6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kupina 1"/>
          <p:cNvGrpSpPr/>
          <p:nvPr/>
        </p:nvGrpSpPr>
        <p:grpSpPr>
          <a:xfrm>
            <a:off x="611276" y="188997"/>
            <a:ext cx="7813438" cy="1439649"/>
            <a:chOff x="611276" y="188997"/>
            <a:chExt cx="7813438" cy="1439649"/>
          </a:xfrm>
        </p:grpSpPr>
        <p:pic>
          <p:nvPicPr>
            <p:cNvPr id="3" name="Obrázek 2"/>
            <p:cNvPicPr>
              <a:picLocks noChangeAspect="1"/>
            </p:cNvPicPr>
            <p:nvPr/>
          </p:nvPicPr>
          <p:blipFill>
            <a:blip r:embed="rId3">
              <a:lum/>
              <a:alphaModFix/>
            </a:blip>
            <a:srcRect/>
            <a:stretch>
              <a:fillRect/>
            </a:stretch>
          </p:blipFill>
          <p:spPr>
            <a:xfrm>
              <a:off x="611276" y="188997"/>
              <a:ext cx="2035079" cy="1390683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" name="Skupina 3"/>
            <p:cNvGrpSpPr/>
            <p:nvPr/>
          </p:nvGrpSpPr>
          <p:grpSpPr>
            <a:xfrm>
              <a:off x="791998" y="1327315"/>
              <a:ext cx="7632716" cy="301331"/>
              <a:chOff x="791998" y="1327315"/>
              <a:chExt cx="7632716" cy="301331"/>
            </a:xfrm>
          </p:grpSpPr>
          <p:sp>
            <p:nvSpPr>
              <p:cNvPr id="5" name="Přímá spojnice 4"/>
              <p:cNvSpPr/>
              <p:nvPr/>
            </p:nvSpPr>
            <p:spPr>
              <a:xfrm>
                <a:off x="791998" y="1522439"/>
                <a:ext cx="7632716" cy="1435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ss"/>
                  <a:gd name="f6" fmla="val 0"/>
                  <a:gd name="f7" fmla="+- 0 0 -180"/>
                  <a:gd name="f8" fmla="+- 0 0 -360"/>
                  <a:gd name="f9" fmla="abs f3"/>
                  <a:gd name="f10" fmla="abs f4"/>
                  <a:gd name="f11" fmla="abs f5"/>
                  <a:gd name="f12" fmla="*/ f7 f0 1"/>
                  <a:gd name="f13" fmla="*/ f8 f0 1"/>
                  <a:gd name="f14" fmla="?: f9 f3 1"/>
                  <a:gd name="f15" fmla="?: f10 f4 1"/>
                  <a:gd name="f16" fmla="?: f11 f5 1"/>
                  <a:gd name="f17" fmla="*/ f12 1 f2"/>
                  <a:gd name="f18" fmla="*/ f13 1 f2"/>
                  <a:gd name="f19" fmla="*/ f14 1 21600"/>
                  <a:gd name="f20" fmla="*/ f15 1 21600"/>
                  <a:gd name="f21" fmla="*/ 21600 f14 1"/>
                  <a:gd name="f22" fmla="*/ 21600 f15 1"/>
                  <a:gd name="f23" fmla="+- f17 0 f1"/>
                  <a:gd name="f24" fmla="+- f18 0 f1"/>
                  <a:gd name="f25" fmla="min f20 f19"/>
                  <a:gd name="f26" fmla="*/ f21 1 f16"/>
                  <a:gd name="f27" fmla="*/ f22 1 f16"/>
                  <a:gd name="f28" fmla="val f26"/>
                  <a:gd name="f29" fmla="val f27"/>
                  <a:gd name="f30" fmla="*/ f6 f25 1"/>
                  <a:gd name="f31" fmla="*/ f28 f25 1"/>
                  <a:gd name="f32" fmla="*/ f29 f2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0" y="f30"/>
                  </a:cxn>
                  <a:cxn ang="f24">
                    <a:pos x="f31" y="f32"/>
                  </a:cxn>
                </a:cxnLst>
                <a:rect l="f30" t="f30" r="f31" b="f32"/>
                <a:pathLst>
                  <a:path>
                    <a:moveTo>
                      <a:pt x="f30" y="f30"/>
                    </a:moveTo>
                    <a:lnTo>
                      <a:pt x="f31" y="f32"/>
                    </a:lnTo>
                  </a:path>
                </a:pathLst>
              </a:custGeom>
              <a:noFill/>
              <a:ln w="9363">
                <a:solidFill>
                  <a:srgbClr val="000000"/>
                </a:solidFill>
                <a:prstDash val="solid"/>
                <a:miter/>
              </a:ln>
            </p:spPr>
            <p:txBody>
              <a:bodyPr vert="horz" wrap="square" lIns="90004" tIns="46798" rIns="90004" bIns="46798" anchor="t" anchorCtr="0" compatLnSpc="1"/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>
                    <a:tab pos="0" algn="l"/>
                    <a:tab pos="448915" algn="l"/>
                    <a:tab pos="898196" algn="l"/>
                    <a:tab pos="1347478" algn="l"/>
                    <a:tab pos="1796759" algn="l"/>
                    <a:tab pos="2246040" algn="l"/>
                    <a:tab pos="2695322" algn="l"/>
                    <a:tab pos="3144603" algn="l"/>
                    <a:tab pos="3593875" algn="l"/>
                    <a:tab pos="4043156" algn="l"/>
                    <a:tab pos="4492438" algn="l"/>
                    <a:tab pos="4941719" algn="l"/>
                    <a:tab pos="5391000" algn="l"/>
                    <a:tab pos="5840281" algn="l"/>
                    <a:tab pos="6289563" algn="l"/>
                    <a:tab pos="6738844" algn="l"/>
                    <a:tab pos="7188116" algn="l"/>
                    <a:tab pos="7637397" algn="l"/>
                    <a:tab pos="8086679" algn="l"/>
                    <a:tab pos="8535960" algn="l"/>
                    <a:tab pos="8985241" algn="l"/>
                  </a:tabLs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cs-CZ" sz="1800" b="0" i="0" u="none" strike="noStrike" kern="1200" cap="none" spc="0" baseline="0">
                  <a:solidFill>
                    <a:srgbClr val="000000"/>
                  </a:solidFill>
                  <a:uFillTx/>
                  <a:latin typeface="Arial" pitchFamily="34"/>
                  <a:ea typeface="DejaVu Sans" pitchFamily="2"/>
                  <a:cs typeface="DejaVu Sans" pitchFamily="2"/>
                </a:endParaRPr>
              </a:p>
            </p:txBody>
          </p:sp>
          <p:grpSp>
            <p:nvGrpSpPr>
              <p:cNvPr id="6" name="Skupina 5"/>
              <p:cNvGrpSpPr/>
              <p:nvPr/>
            </p:nvGrpSpPr>
            <p:grpSpPr>
              <a:xfrm>
                <a:off x="871560" y="1413004"/>
                <a:ext cx="147602" cy="215642"/>
                <a:chOff x="871560" y="1413004"/>
                <a:chExt cx="147602" cy="215642"/>
              </a:xfrm>
            </p:grpSpPr>
            <p:sp>
              <p:nvSpPr>
                <p:cNvPr id="7" name="Přímá spojnice 6"/>
                <p:cNvSpPr/>
                <p:nvPr/>
              </p:nvSpPr>
              <p:spPr>
                <a:xfrm>
                  <a:off x="936720" y="1413004"/>
                  <a:ext cx="1435" cy="215642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  <p:sp>
              <p:nvSpPr>
                <p:cNvPr id="8" name="Přímá spojnice 7"/>
                <p:cNvSpPr/>
                <p:nvPr/>
              </p:nvSpPr>
              <p:spPr>
                <a:xfrm flipH="1">
                  <a:off x="871560" y="1425604"/>
                  <a:ext cx="147602" cy="17784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</p:grpSp>
          <p:grpSp>
            <p:nvGrpSpPr>
              <p:cNvPr id="9" name="Skupina 8"/>
              <p:cNvGrpSpPr/>
              <p:nvPr/>
            </p:nvGrpSpPr>
            <p:grpSpPr>
              <a:xfrm>
                <a:off x="8263076" y="1403283"/>
                <a:ext cx="147602" cy="215999"/>
                <a:chOff x="8263076" y="1403283"/>
                <a:chExt cx="147602" cy="215999"/>
              </a:xfrm>
            </p:grpSpPr>
            <p:sp>
              <p:nvSpPr>
                <p:cNvPr id="10" name="Přímá spojnice 9"/>
                <p:cNvSpPr/>
                <p:nvPr/>
              </p:nvSpPr>
              <p:spPr>
                <a:xfrm>
                  <a:off x="8327879" y="1403283"/>
                  <a:ext cx="1801" cy="215999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  <p:sp>
              <p:nvSpPr>
                <p:cNvPr id="11" name="Přímá spojnice 10"/>
                <p:cNvSpPr/>
                <p:nvPr/>
              </p:nvSpPr>
              <p:spPr>
                <a:xfrm flipH="1">
                  <a:off x="8263076" y="1415884"/>
                  <a:ext cx="147602" cy="17784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</p:grpSp>
          <p:sp>
            <p:nvSpPr>
              <p:cNvPr id="12" name="Volný tvar 11"/>
              <p:cNvSpPr/>
              <p:nvPr/>
            </p:nvSpPr>
            <p:spPr>
              <a:xfrm>
                <a:off x="3757681" y="1327315"/>
                <a:ext cx="1655640" cy="21887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1600"/>
                  <a:gd name="f4" fmla="*/ f0 1 21600"/>
                  <a:gd name="f5" fmla="*/ f1 1 21600"/>
                  <a:gd name="f6" fmla="+- f3 0 f2"/>
                  <a:gd name="f7" fmla="*/ f6 1 21600"/>
                  <a:gd name="f8" fmla="*/ f2 1 f7"/>
                  <a:gd name="f9" fmla="*/ f3 1 f7"/>
                  <a:gd name="f10" fmla="*/ f8 f4 1"/>
                  <a:gd name="f11" fmla="*/ f9 f4 1"/>
                  <a:gd name="f12" fmla="*/ f9 f5 1"/>
                  <a:gd name="f13" fmla="*/ f8 f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0" t="f13" r="f11" b="f12"/>
                <a:pathLst>
                  <a:path w="21600" h="21600">
                    <a:moveTo>
                      <a:pt x="f2" y="f2"/>
                    </a:moveTo>
                    <a:lnTo>
                      <a:pt x="f3" y="f2"/>
                    </a:lnTo>
                    <a:lnTo>
                      <a:pt x="f3" y="f3"/>
                    </a:lnTo>
                    <a:lnTo>
                      <a:pt x="f2" y="f3"/>
                    </a:lnTo>
                    <a:lnTo>
                      <a:pt x="f2" y="f2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4" tIns="46798" rIns="90004" bIns="46798" anchor="ctr" anchorCtr="1" compatLnSpc="1"/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>
                    <a:tab pos="0" algn="l"/>
                    <a:tab pos="448915" algn="l"/>
                    <a:tab pos="898196" algn="l"/>
                    <a:tab pos="1347478" algn="l"/>
                    <a:tab pos="1796759" algn="l"/>
                    <a:tab pos="2246040" algn="l"/>
                    <a:tab pos="2695322" algn="l"/>
                    <a:tab pos="3144603" algn="l"/>
                    <a:tab pos="3593875" algn="l"/>
                    <a:tab pos="4043156" algn="l"/>
                    <a:tab pos="4492438" algn="l"/>
                    <a:tab pos="4941719" algn="l"/>
                    <a:tab pos="5391000" algn="l"/>
                    <a:tab pos="5840281" algn="l"/>
                    <a:tab pos="6289563" algn="l"/>
                    <a:tab pos="6738844" algn="l"/>
                    <a:tab pos="7188116" algn="l"/>
                    <a:tab pos="7637397" algn="l"/>
                    <a:tab pos="8086679" algn="l"/>
                    <a:tab pos="8535960" algn="l"/>
                    <a:tab pos="8985241" algn="l"/>
                  </a:tabLs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cs-CZ" sz="800" b="0" i="0" u="none" strike="noStrike" kern="1200" cap="none" spc="0" baseline="0">
                    <a:solidFill>
                      <a:srgbClr val="000000"/>
                    </a:solidFill>
                    <a:uFillTx/>
                    <a:latin typeface="Univers 55" pitchFamily="34"/>
                    <a:ea typeface="DejaVu Sans" pitchFamily="2"/>
                    <a:cs typeface="DejaVu Sans" pitchFamily="2"/>
                  </a:rPr>
                  <a:t>210 mm</a:t>
                </a:r>
              </a:p>
            </p:txBody>
          </p:sp>
        </p:grpSp>
      </p:grpSp>
      <p:pic>
        <p:nvPicPr>
          <p:cNvPr id="13" name="Picture 2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-2248665" y="-99395"/>
            <a:ext cx="12985330" cy="705678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5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kupina 1"/>
          <p:cNvGrpSpPr/>
          <p:nvPr/>
        </p:nvGrpSpPr>
        <p:grpSpPr>
          <a:xfrm>
            <a:off x="611276" y="188997"/>
            <a:ext cx="7813438" cy="1439649"/>
            <a:chOff x="611276" y="188997"/>
            <a:chExt cx="7813438" cy="1439649"/>
          </a:xfrm>
        </p:grpSpPr>
        <p:pic>
          <p:nvPicPr>
            <p:cNvPr id="3" name="Obrázek 2"/>
            <p:cNvPicPr>
              <a:picLocks noChangeAspect="1"/>
            </p:cNvPicPr>
            <p:nvPr/>
          </p:nvPicPr>
          <p:blipFill>
            <a:blip r:embed="rId3">
              <a:lum/>
              <a:alphaModFix/>
            </a:blip>
            <a:srcRect/>
            <a:stretch>
              <a:fillRect/>
            </a:stretch>
          </p:blipFill>
          <p:spPr>
            <a:xfrm>
              <a:off x="611276" y="188997"/>
              <a:ext cx="2035079" cy="1390683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" name="Skupina 3"/>
            <p:cNvGrpSpPr/>
            <p:nvPr/>
          </p:nvGrpSpPr>
          <p:grpSpPr>
            <a:xfrm>
              <a:off x="791998" y="1327315"/>
              <a:ext cx="7632716" cy="301331"/>
              <a:chOff x="791998" y="1327315"/>
              <a:chExt cx="7632716" cy="301331"/>
            </a:xfrm>
          </p:grpSpPr>
          <p:sp>
            <p:nvSpPr>
              <p:cNvPr id="5" name="Přímá spojnice 4"/>
              <p:cNvSpPr/>
              <p:nvPr/>
            </p:nvSpPr>
            <p:spPr>
              <a:xfrm>
                <a:off x="791998" y="1522439"/>
                <a:ext cx="7632716" cy="1435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ss"/>
                  <a:gd name="f6" fmla="val 0"/>
                  <a:gd name="f7" fmla="+- 0 0 -180"/>
                  <a:gd name="f8" fmla="+- 0 0 -360"/>
                  <a:gd name="f9" fmla="abs f3"/>
                  <a:gd name="f10" fmla="abs f4"/>
                  <a:gd name="f11" fmla="abs f5"/>
                  <a:gd name="f12" fmla="*/ f7 f0 1"/>
                  <a:gd name="f13" fmla="*/ f8 f0 1"/>
                  <a:gd name="f14" fmla="?: f9 f3 1"/>
                  <a:gd name="f15" fmla="?: f10 f4 1"/>
                  <a:gd name="f16" fmla="?: f11 f5 1"/>
                  <a:gd name="f17" fmla="*/ f12 1 f2"/>
                  <a:gd name="f18" fmla="*/ f13 1 f2"/>
                  <a:gd name="f19" fmla="*/ f14 1 21600"/>
                  <a:gd name="f20" fmla="*/ f15 1 21600"/>
                  <a:gd name="f21" fmla="*/ 21600 f14 1"/>
                  <a:gd name="f22" fmla="*/ 21600 f15 1"/>
                  <a:gd name="f23" fmla="+- f17 0 f1"/>
                  <a:gd name="f24" fmla="+- f18 0 f1"/>
                  <a:gd name="f25" fmla="min f20 f19"/>
                  <a:gd name="f26" fmla="*/ f21 1 f16"/>
                  <a:gd name="f27" fmla="*/ f22 1 f16"/>
                  <a:gd name="f28" fmla="val f26"/>
                  <a:gd name="f29" fmla="val f27"/>
                  <a:gd name="f30" fmla="*/ f6 f25 1"/>
                  <a:gd name="f31" fmla="*/ f28 f25 1"/>
                  <a:gd name="f32" fmla="*/ f29 f2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0" y="f30"/>
                  </a:cxn>
                  <a:cxn ang="f24">
                    <a:pos x="f31" y="f32"/>
                  </a:cxn>
                </a:cxnLst>
                <a:rect l="f30" t="f30" r="f31" b="f32"/>
                <a:pathLst>
                  <a:path>
                    <a:moveTo>
                      <a:pt x="f30" y="f30"/>
                    </a:moveTo>
                    <a:lnTo>
                      <a:pt x="f31" y="f32"/>
                    </a:lnTo>
                  </a:path>
                </a:pathLst>
              </a:custGeom>
              <a:noFill/>
              <a:ln w="9363">
                <a:solidFill>
                  <a:srgbClr val="000000"/>
                </a:solidFill>
                <a:prstDash val="solid"/>
                <a:miter/>
              </a:ln>
            </p:spPr>
            <p:txBody>
              <a:bodyPr vert="horz" wrap="square" lIns="90004" tIns="46798" rIns="90004" bIns="46798" anchor="t" anchorCtr="0" compatLnSpc="1"/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>
                    <a:tab pos="0" algn="l"/>
                    <a:tab pos="448915" algn="l"/>
                    <a:tab pos="898196" algn="l"/>
                    <a:tab pos="1347478" algn="l"/>
                    <a:tab pos="1796759" algn="l"/>
                    <a:tab pos="2246040" algn="l"/>
                    <a:tab pos="2695322" algn="l"/>
                    <a:tab pos="3144603" algn="l"/>
                    <a:tab pos="3593875" algn="l"/>
                    <a:tab pos="4043156" algn="l"/>
                    <a:tab pos="4492438" algn="l"/>
                    <a:tab pos="4941719" algn="l"/>
                    <a:tab pos="5391000" algn="l"/>
                    <a:tab pos="5840281" algn="l"/>
                    <a:tab pos="6289563" algn="l"/>
                    <a:tab pos="6738844" algn="l"/>
                    <a:tab pos="7188116" algn="l"/>
                    <a:tab pos="7637397" algn="l"/>
                    <a:tab pos="8086679" algn="l"/>
                    <a:tab pos="8535960" algn="l"/>
                    <a:tab pos="8985241" algn="l"/>
                  </a:tabLs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cs-CZ" sz="1800" b="0" i="0" u="none" strike="noStrike" kern="1200" cap="none" spc="0" baseline="0">
                  <a:solidFill>
                    <a:srgbClr val="000000"/>
                  </a:solidFill>
                  <a:uFillTx/>
                  <a:latin typeface="Arial" pitchFamily="34"/>
                  <a:ea typeface="DejaVu Sans" pitchFamily="2"/>
                  <a:cs typeface="DejaVu Sans" pitchFamily="2"/>
                </a:endParaRPr>
              </a:p>
            </p:txBody>
          </p:sp>
          <p:grpSp>
            <p:nvGrpSpPr>
              <p:cNvPr id="6" name="Skupina 5"/>
              <p:cNvGrpSpPr/>
              <p:nvPr/>
            </p:nvGrpSpPr>
            <p:grpSpPr>
              <a:xfrm>
                <a:off x="871560" y="1413004"/>
                <a:ext cx="147602" cy="215642"/>
                <a:chOff x="871560" y="1413004"/>
                <a:chExt cx="147602" cy="215642"/>
              </a:xfrm>
            </p:grpSpPr>
            <p:sp>
              <p:nvSpPr>
                <p:cNvPr id="7" name="Přímá spojnice 6"/>
                <p:cNvSpPr/>
                <p:nvPr/>
              </p:nvSpPr>
              <p:spPr>
                <a:xfrm>
                  <a:off x="936720" y="1413004"/>
                  <a:ext cx="1435" cy="215642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  <p:sp>
              <p:nvSpPr>
                <p:cNvPr id="8" name="Přímá spojnice 7"/>
                <p:cNvSpPr/>
                <p:nvPr/>
              </p:nvSpPr>
              <p:spPr>
                <a:xfrm flipH="1">
                  <a:off x="871560" y="1425604"/>
                  <a:ext cx="147602" cy="17784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</p:grpSp>
          <p:grpSp>
            <p:nvGrpSpPr>
              <p:cNvPr id="9" name="Skupina 8"/>
              <p:cNvGrpSpPr/>
              <p:nvPr/>
            </p:nvGrpSpPr>
            <p:grpSpPr>
              <a:xfrm>
                <a:off x="8263076" y="1403283"/>
                <a:ext cx="147602" cy="215999"/>
                <a:chOff x="8263076" y="1403283"/>
                <a:chExt cx="147602" cy="215999"/>
              </a:xfrm>
            </p:grpSpPr>
            <p:sp>
              <p:nvSpPr>
                <p:cNvPr id="10" name="Přímá spojnice 9"/>
                <p:cNvSpPr/>
                <p:nvPr/>
              </p:nvSpPr>
              <p:spPr>
                <a:xfrm>
                  <a:off x="8327879" y="1403283"/>
                  <a:ext cx="1801" cy="215999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  <p:sp>
              <p:nvSpPr>
                <p:cNvPr id="11" name="Přímá spojnice 10"/>
                <p:cNvSpPr/>
                <p:nvPr/>
              </p:nvSpPr>
              <p:spPr>
                <a:xfrm flipH="1">
                  <a:off x="8263076" y="1415884"/>
                  <a:ext cx="147602" cy="17784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</p:grpSp>
          <p:sp>
            <p:nvSpPr>
              <p:cNvPr id="12" name="Volný tvar 11"/>
              <p:cNvSpPr/>
              <p:nvPr/>
            </p:nvSpPr>
            <p:spPr>
              <a:xfrm>
                <a:off x="3757681" y="1327315"/>
                <a:ext cx="1655640" cy="21887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1600"/>
                  <a:gd name="f4" fmla="*/ f0 1 21600"/>
                  <a:gd name="f5" fmla="*/ f1 1 21600"/>
                  <a:gd name="f6" fmla="+- f3 0 f2"/>
                  <a:gd name="f7" fmla="*/ f6 1 21600"/>
                  <a:gd name="f8" fmla="*/ f2 1 f7"/>
                  <a:gd name="f9" fmla="*/ f3 1 f7"/>
                  <a:gd name="f10" fmla="*/ f8 f4 1"/>
                  <a:gd name="f11" fmla="*/ f9 f4 1"/>
                  <a:gd name="f12" fmla="*/ f9 f5 1"/>
                  <a:gd name="f13" fmla="*/ f8 f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0" t="f13" r="f11" b="f12"/>
                <a:pathLst>
                  <a:path w="21600" h="21600">
                    <a:moveTo>
                      <a:pt x="f2" y="f2"/>
                    </a:moveTo>
                    <a:lnTo>
                      <a:pt x="f3" y="f2"/>
                    </a:lnTo>
                    <a:lnTo>
                      <a:pt x="f3" y="f3"/>
                    </a:lnTo>
                    <a:lnTo>
                      <a:pt x="f2" y="f3"/>
                    </a:lnTo>
                    <a:lnTo>
                      <a:pt x="f2" y="f2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4" tIns="46798" rIns="90004" bIns="46798" anchor="ctr" anchorCtr="1" compatLnSpc="1"/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>
                    <a:tab pos="0" algn="l"/>
                    <a:tab pos="448915" algn="l"/>
                    <a:tab pos="898196" algn="l"/>
                    <a:tab pos="1347478" algn="l"/>
                    <a:tab pos="1796759" algn="l"/>
                    <a:tab pos="2246040" algn="l"/>
                    <a:tab pos="2695322" algn="l"/>
                    <a:tab pos="3144603" algn="l"/>
                    <a:tab pos="3593875" algn="l"/>
                    <a:tab pos="4043156" algn="l"/>
                    <a:tab pos="4492438" algn="l"/>
                    <a:tab pos="4941719" algn="l"/>
                    <a:tab pos="5391000" algn="l"/>
                    <a:tab pos="5840281" algn="l"/>
                    <a:tab pos="6289563" algn="l"/>
                    <a:tab pos="6738844" algn="l"/>
                    <a:tab pos="7188116" algn="l"/>
                    <a:tab pos="7637397" algn="l"/>
                    <a:tab pos="8086679" algn="l"/>
                    <a:tab pos="8535960" algn="l"/>
                    <a:tab pos="8985241" algn="l"/>
                  </a:tabLs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cs-CZ" sz="800" b="0" i="0" u="none" strike="noStrike" kern="1200" cap="none" spc="0" baseline="0">
                    <a:solidFill>
                      <a:srgbClr val="000000"/>
                    </a:solidFill>
                    <a:uFillTx/>
                    <a:latin typeface="Univers 55" pitchFamily="34"/>
                    <a:ea typeface="DejaVu Sans" pitchFamily="2"/>
                    <a:cs typeface="DejaVu Sans" pitchFamily="2"/>
                  </a:rPr>
                  <a:t>210 mm</a:t>
                </a:r>
              </a:p>
            </p:txBody>
          </p:sp>
        </p:grpSp>
      </p:grpSp>
      <p:sp>
        <p:nvSpPr>
          <p:cNvPr id="13" name="TextovéPole 12"/>
          <p:cNvSpPr txBox="1"/>
          <p:nvPr/>
        </p:nvSpPr>
        <p:spPr>
          <a:xfrm>
            <a:off x="1019162" y="2132856"/>
            <a:ext cx="7391515" cy="2585319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Čtečky v NTK: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1" i="0" u="none" strike="noStrike" kern="1200" cap="none" spc="0" baseline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6 </a:t>
            </a:r>
            <a:r>
              <a:rPr lang="cs-CZ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kusů čtečky</a:t>
            </a: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 Kindle Fire a </a:t>
            </a:r>
            <a:r>
              <a:rPr lang="cs-CZ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od </a:t>
            </a: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20/06/2012 </a:t>
            </a:r>
            <a:r>
              <a:rPr lang="cs-CZ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máme</a:t>
            </a: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 145 </a:t>
            </a:r>
            <a:r>
              <a:rPr lang="cs-CZ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výpůjček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      (nejpůčovanější položka celého fondu)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1" i="0" u="none" strike="noStrike" kern="1200" cap="none" spc="0" baseline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10 kusů čteček PocketBook  a od</a:t>
            </a:r>
            <a:r>
              <a:rPr lang="cs-CZ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 </a:t>
            </a: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13/03/2013 </a:t>
            </a:r>
            <a:r>
              <a:rPr lang="cs-CZ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máme </a:t>
            </a: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65 </a:t>
            </a:r>
            <a:r>
              <a:rPr lang="cs-CZ" sz="1800" b="0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výpůjček</a:t>
            </a:r>
          </a:p>
          <a:p>
            <a:pPr marL="285750" marR="0" lvl="0" indent="-28575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ct val="100000"/>
              <a:buChar char="-"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cs-CZ" sz="1800" b="1" i="0" u="none" strike="noStrike" kern="1200" cap="none" spc="0" baseline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Čtečky jsou otevřené a je na nich nahrán mix českých knih.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1" i="0" u="none" strike="noStrike" kern="1200" cap="none" spc="0" baseline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 </a:t>
            </a: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Skupina 1"/>
          <p:cNvGrpSpPr/>
          <p:nvPr/>
        </p:nvGrpSpPr>
        <p:grpSpPr>
          <a:xfrm>
            <a:off x="611276" y="188997"/>
            <a:ext cx="7813438" cy="1439649"/>
            <a:chOff x="611276" y="188997"/>
            <a:chExt cx="7813438" cy="1439649"/>
          </a:xfrm>
        </p:grpSpPr>
        <p:pic>
          <p:nvPicPr>
            <p:cNvPr id="3" name="Obrázek 2"/>
            <p:cNvPicPr>
              <a:picLocks noChangeAspect="1"/>
            </p:cNvPicPr>
            <p:nvPr/>
          </p:nvPicPr>
          <p:blipFill>
            <a:blip r:embed="rId3">
              <a:lum/>
              <a:alphaModFix/>
            </a:blip>
            <a:srcRect/>
            <a:stretch>
              <a:fillRect/>
            </a:stretch>
          </p:blipFill>
          <p:spPr>
            <a:xfrm>
              <a:off x="611276" y="188997"/>
              <a:ext cx="2035079" cy="1390683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4" name="Skupina 3"/>
            <p:cNvGrpSpPr/>
            <p:nvPr/>
          </p:nvGrpSpPr>
          <p:grpSpPr>
            <a:xfrm>
              <a:off x="791998" y="1327315"/>
              <a:ext cx="7632716" cy="301331"/>
              <a:chOff x="791998" y="1327315"/>
              <a:chExt cx="7632716" cy="301331"/>
            </a:xfrm>
          </p:grpSpPr>
          <p:sp>
            <p:nvSpPr>
              <p:cNvPr id="5" name="Přímá spojnice 4"/>
              <p:cNvSpPr/>
              <p:nvPr/>
            </p:nvSpPr>
            <p:spPr>
              <a:xfrm>
                <a:off x="791998" y="1522439"/>
                <a:ext cx="7632716" cy="1435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ss"/>
                  <a:gd name="f6" fmla="val 0"/>
                  <a:gd name="f7" fmla="+- 0 0 -180"/>
                  <a:gd name="f8" fmla="+- 0 0 -360"/>
                  <a:gd name="f9" fmla="abs f3"/>
                  <a:gd name="f10" fmla="abs f4"/>
                  <a:gd name="f11" fmla="abs f5"/>
                  <a:gd name="f12" fmla="*/ f7 f0 1"/>
                  <a:gd name="f13" fmla="*/ f8 f0 1"/>
                  <a:gd name="f14" fmla="?: f9 f3 1"/>
                  <a:gd name="f15" fmla="?: f10 f4 1"/>
                  <a:gd name="f16" fmla="?: f11 f5 1"/>
                  <a:gd name="f17" fmla="*/ f12 1 f2"/>
                  <a:gd name="f18" fmla="*/ f13 1 f2"/>
                  <a:gd name="f19" fmla="*/ f14 1 21600"/>
                  <a:gd name="f20" fmla="*/ f15 1 21600"/>
                  <a:gd name="f21" fmla="*/ 21600 f14 1"/>
                  <a:gd name="f22" fmla="*/ 21600 f15 1"/>
                  <a:gd name="f23" fmla="+- f17 0 f1"/>
                  <a:gd name="f24" fmla="+- f18 0 f1"/>
                  <a:gd name="f25" fmla="min f20 f19"/>
                  <a:gd name="f26" fmla="*/ f21 1 f16"/>
                  <a:gd name="f27" fmla="*/ f22 1 f16"/>
                  <a:gd name="f28" fmla="val f26"/>
                  <a:gd name="f29" fmla="val f27"/>
                  <a:gd name="f30" fmla="*/ f6 f25 1"/>
                  <a:gd name="f31" fmla="*/ f28 f25 1"/>
                  <a:gd name="f32" fmla="*/ f29 f2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0" y="f30"/>
                  </a:cxn>
                  <a:cxn ang="f24">
                    <a:pos x="f31" y="f32"/>
                  </a:cxn>
                </a:cxnLst>
                <a:rect l="f30" t="f30" r="f31" b="f32"/>
                <a:pathLst>
                  <a:path>
                    <a:moveTo>
                      <a:pt x="f30" y="f30"/>
                    </a:moveTo>
                    <a:lnTo>
                      <a:pt x="f31" y="f32"/>
                    </a:lnTo>
                  </a:path>
                </a:pathLst>
              </a:custGeom>
              <a:noFill/>
              <a:ln w="9363">
                <a:solidFill>
                  <a:srgbClr val="000000"/>
                </a:solidFill>
                <a:prstDash val="solid"/>
                <a:miter/>
              </a:ln>
            </p:spPr>
            <p:txBody>
              <a:bodyPr vert="horz" wrap="square" lIns="90004" tIns="46798" rIns="90004" bIns="46798" anchor="t" anchorCtr="0" compatLnSpc="1"/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>
                    <a:tab pos="0" algn="l"/>
                    <a:tab pos="448915" algn="l"/>
                    <a:tab pos="898196" algn="l"/>
                    <a:tab pos="1347478" algn="l"/>
                    <a:tab pos="1796759" algn="l"/>
                    <a:tab pos="2246040" algn="l"/>
                    <a:tab pos="2695322" algn="l"/>
                    <a:tab pos="3144603" algn="l"/>
                    <a:tab pos="3593875" algn="l"/>
                    <a:tab pos="4043156" algn="l"/>
                    <a:tab pos="4492438" algn="l"/>
                    <a:tab pos="4941719" algn="l"/>
                    <a:tab pos="5391000" algn="l"/>
                    <a:tab pos="5840281" algn="l"/>
                    <a:tab pos="6289563" algn="l"/>
                    <a:tab pos="6738844" algn="l"/>
                    <a:tab pos="7188116" algn="l"/>
                    <a:tab pos="7637397" algn="l"/>
                    <a:tab pos="8086679" algn="l"/>
                    <a:tab pos="8535960" algn="l"/>
                    <a:tab pos="8985241" algn="l"/>
                  </a:tabLs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cs-CZ" sz="1800" b="0" i="0" u="none" strike="noStrike" kern="1200" cap="none" spc="0" baseline="0">
                  <a:solidFill>
                    <a:srgbClr val="000000"/>
                  </a:solidFill>
                  <a:uFillTx/>
                  <a:latin typeface="Arial" pitchFamily="34"/>
                  <a:ea typeface="DejaVu Sans" pitchFamily="2"/>
                  <a:cs typeface="DejaVu Sans" pitchFamily="2"/>
                </a:endParaRPr>
              </a:p>
            </p:txBody>
          </p:sp>
          <p:grpSp>
            <p:nvGrpSpPr>
              <p:cNvPr id="6" name="Skupina 5"/>
              <p:cNvGrpSpPr/>
              <p:nvPr/>
            </p:nvGrpSpPr>
            <p:grpSpPr>
              <a:xfrm>
                <a:off x="871560" y="1413004"/>
                <a:ext cx="147602" cy="215642"/>
                <a:chOff x="871560" y="1413004"/>
                <a:chExt cx="147602" cy="215642"/>
              </a:xfrm>
            </p:grpSpPr>
            <p:sp>
              <p:nvSpPr>
                <p:cNvPr id="7" name="Přímá spojnice 6"/>
                <p:cNvSpPr/>
                <p:nvPr/>
              </p:nvSpPr>
              <p:spPr>
                <a:xfrm>
                  <a:off x="936720" y="1413004"/>
                  <a:ext cx="1435" cy="215642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  <p:sp>
              <p:nvSpPr>
                <p:cNvPr id="8" name="Přímá spojnice 7"/>
                <p:cNvSpPr/>
                <p:nvPr/>
              </p:nvSpPr>
              <p:spPr>
                <a:xfrm flipH="1">
                  <a:off x="871560" y="1425604"/>
                  <a:ext cx="147602" cy="17784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</p:grpSp>
          <p:grpSp>
            <p:nvGrpSpPr>
              <p:cNvPr id="9" name="Skupina 8"/>
              <p:cNvGrpSpPr/>
              <p:nvPr/>
            </p:nvGrpSpPr>
            <p:grpSpPr>
              <a:xfrm>
                <a:off x="8263076" y="1403283"/>
                <a:ext cx="147602" cy="215999"/>
                <a:chOff x="8263076" y="1403283"/>
                <a:chExt cx="147602" cy="215999"/>
              </a:xfrm>
            </p:grpSpPr>
            <p:sp>
              <p:nvSpPr>
                <p:cNvPr id="10" name="Přímá spojnice 9"/>
                <p:cNvSpPr/>
                <p:nvPr/>
              </p:nvSpPr>
              <p:spPr>
                <a:xfrm>
                  <a:off x="8327879" y="1403283"/>
                  <a:ext cx="1801" cy="215999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  <p:sp>
              <p:nvSpPr>
                <p:cNvPr id="11" name="Přímá spojnice 10"/>
                <p:cNvSpPr/>
                <p:nvPr/>
              </p:nvSpPr>
              <p:spPr>
                <a:xfrm flipH="1">
                  <a:off x="8263076" y="1415884"/>
                  <a:ext cx="147602" cy="17784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</p:grpSp>
          <p:sp>
            <p:nvSpPr>
              <p:cNvPr id="12" name="Volný tvar 11"/>
              <p:cNvSpPr/>
              <p:nvPr/>
            </p:nvSpPr>
            <p:spPr>
              <a:xfrm>
                <a:off x="3757681" y="1327315"/>
                <a:ext cx="1655640" cy="21887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1600"/>
                  <a:gd name="f4" fmla="*/ f0 1 21600"/>
                  <a:gd name="f5" fmla="*/ f1 1 21600"/>
                  <a:gd name="f6" fmla="+- f3 0 f2"/>
                  <a:gd name="f7" fmla="*/ f6 1 21600"/>
                  <a:gd name="f8" fmla="*/ f2 1 f7"/>
                  <a:gd name="f9" fmla="*/ f3 1 f7"/>
                  <a:gd name="f10" fmla="*/ f8 f4 1"/>
                  <a:gd name="f11" fmla="*/ f9 f4 1"/>
                  <a:gd name="f12" fmla="*/ f9 f5 1"/>
                  <a:gd name="f13" fmla="*/ f8 f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0" t="f13" r="f11" b="f12"/>
                <a:pathLst>
                  <a:path w="21600" h="21600">
                    <a:moveTo>
                      <a:pt x="f2" y="f2"/>
                    </a:moveTo>
                    <a:lnTo>
                      <a:pt x="f3" y="f2"/>
                    </a:lnTo>
                    <a:lnTo>
                      <a:pt x="f3" y="f3"/>
                    </a:lnTo>
                    <a:lnTo>
                      <a:pt x="f2" y="f3"/>
                    </a:lnTo>
                    <a:lnTo>
                      <a:pt x="f2" y="f2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4" tIns="46798" rIns="90004" bIns="46798" anchor="ctr" anchorCtr="1" compatLnSpc="1"/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>
                    <a:tab pos="0" algn="l"/>
                    <a:tab pos="448915" algn="l"/>
                    <a:tab pos="898196" algn="l"/>
                    <a:tab pos="1347478" algn="l"/>
                    <a:tab pos="1796759" algn="l"/>
                    <a:tab pos="2246040" algn="l"/>
                    <a:tab pos="2695322" algn="l"/>
                    <a:tab pos="3144603" algn="l"/>
                    <a:tab pos="3593875" algn="l"/>
                    <a:tab pos="4043156" algn="l"/>
                    <a:tab pos="4492438" algn="l"/>
                    <a:tab pos="4941719" algn="l"/>
                    <a:tab pos="5391000" algn="l"/>
                    <a:tab pos="5840281" algn="l"/>
                    <a:tab pos="6289563" algn="l"/>
                    <a:tab pos="6738844" algn="l"/>
                    <a:tab pos="7188116" algn="l"/>
                    <a:tab pos="7637397" algn="l"/>
                    <a:tab pos="8086679" algn="l"/>
                    <a:tab pos="8535960" algn="l"/>
                    <a:tab pos="8985241" algn="l"/>
                  </a:tabLs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cs-CZ" sz="800" b="0" i="0" u="none" strike="noStrike" kern="1200" cap="none" spc="0" baseline="0">
                    <a:solidFill>
                      <a:srgbClr val="000000"/>
                    </a:solidFill>
                    <a:uFillTx/>
                    <a:latin typeface="Univers 55" pitchFamily="34"/>
                    <a:ea typeface="DejaVu Sans" pitchFamily="2"/>
                    <a:cs typeface="DejaVu Sans" pitchFamily="2"/>
                  </a:rPr>
                  <a:t>210 mm</a:t>
                </a:r>
              </a:p>
            </p:txBody>
          </p:sp>
        </p:grpSp>
      </p:grpSp>
      <p:sp>
        <p:nvSpPr>
          <p:cNvPr id="13" name="TextovéPole 12"/>
          <p:cNvSpPr txBox="1"/>
          <p:nvPr/>
        </p:nvSpPr>
        <p:spPr>
          <a:xfrm>
            <a:off x="1019162" y="2132856"/>
            <a:ext cx="7391515" cy="646331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spAutoFit/>
          </a:bodyPr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1" i="0" u="none" strike="noStrike" kern="1200" cap="none" spc="0" baseline="0" dirty="0" smtClean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Nástroj na správu: </a:t>
            </a:r>
            <a:r>
              <a:rPr lang="cs-CZ" sz="1800" b="1" i="0" u="none" strike="noStrike" kern="1200" cap="none" spc="0" baseline="0" dirty="0" err="1" smtClean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Calibre</a:t>
            </a:r>
            <a:r>
              <a:rPr lang="cs-CZ" sz="1800" b="1" i="0" u="none" strike="noStrike" kern="1200" cap="none" spc="0" baseline="0" dirty="0" smtClean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 1.01</a:t>
            </a:r>
            <a:endParaRPr lang="cs-CZ" sz="1800" b="1" i="0" u="none" strike="noStrike" kern="1200" cap="none" spc="0" baseline="0" dirty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1800" b="1" i="0" u="none" strike="noStrike" kern="1200" cap="none" spc="0" baseline="0" dirty="0" smtClean="0">
                <a:solidFill>
                  <a:srgbClr val="000000"/>
                </a:solidFill>
                <a:uFillTx/>
                <a:latin typeface="Calibri"/>
                <a:ea typeface=""/>
                <a:cs typeface=""/>
              </a:rPr>
              <a:t> </a:t>
            </a:r>
            <a:endParaRPr lang="cs-CZ" sz="1800" b="1" i="0" u="none" strike="noStrike" kern="1200" cap="none" spc="0" baseline="0" dirty="0">
              <a:solidFill>
                <a:srgbClr val="000000"/>
              </a:solidFill>
              <a:uFillTx/>
              <a:latin typeface="Calibri"/>
              <a:ea typeface=""/>
              <a:cs typeface=""/>
            </a:endParaRPr>
          </a:p>
        </p:txBody>
      </p:sp>
      <p:pic>
        <p:nvPicPr>
          <p:cNvPr id="14" name="Obrázek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1998" y="2702835"/>
            <a:ext cx="7602063" cy="4155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0480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lný tvar 1"/>
          <p:cNvSpPr/>
          <p:nvPr/>
        </p:nvSpPr>
        <p:spPr>
          <a:xfrm>
            <a:off x="611276" y="1844637"/>
            <a:ext cx="8065172" cy="1088638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ctr" anchorCtr="0" compatLnSpc="1"/>
          <a:lstStyle/>
          <a:p>
            <a:pPr marL="0" marR="0" lvl="0" indent="0" algn="l" defTabSz="914400" rtl="0" fontAlgn="auto" hangingPunct="1">
              <a:lnSpc>
                <a:spcPct val="125000"/>
              </a:lnSpc>
              <a:spcBef>
                <a:spcPts val="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cs-CZ" sz="2400" b="1" i="0" u="none" strike="noStrike" kern="1200" cap="none" spc="0" baseline="0">
                <a:solidFill>
                  <a:srgbClr val="000000"/>
                </a:solidFill>
                <a:uFillTx/>
                <a:latin typeface="Univers Com 65 Bold" pitchFamily="34"/>
                <a:ea typeface="DejaVu Sans" pitchFamily="2"/>
                <a:cs typeface="DejaVu Sans" pitchFamily="2"/>
              </a:rPr>
              <a:t>Za odd. 52 (Oddělení rozvoje elektronických služeb)</a:t>
            </a:r>
          </a:p>
        </p:txBody>
      </p:sp>
      <p:sp>
        <p:nvSpPr>
          <p:cNvPr id="3" name="Volný tvar 2"/>
          <p:cNvSpPr/>
          <p:nvPr/>
        </p:nvSpPr>
        <p:spPr>
          <a:xfrm>
            <a:off x="971641" y="2637001"/>
            <a:ext cx="7345439" cy="3671636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Univers Com 55" pitchFamily="34"/>
              <a:ea typeface="DejaVu Sans" pitchFamily="2"/>
              <a:cs typeface="DejaVu Sans" pitchFamily="2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Univers Com 55" pitchFamily="34"/>
              <a:ea typeface="DejaVu Sans" pitchFamily="2"/>
              <a:cs typeface="DejaVu Sans" pitchFamily="2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Univers Com 55" pitchFamily="34"/>
              <a:ea typeface="DejaVu Sans" pitchFamily="2"/>
              <a:cs typeface="DejaVu Sans" pitchFamily="2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Univers Com 55" pitchFamily="34"/>
              <a:ea typeface="DejaVu Sans" pitchFamily="2"/>
              <a:cs typeface="DejaVu Sans" pitchFamily="2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Univers Com 55" pitchFamily="34"/>
              <a:ea typeface="DejaVu Sans" pitchFamily="2"/>
              <a:cs typeface="DejaVu Sans" pitchFamily="2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Univers Com 55" pitchFamily="34"/>
              <a:ea typeface="DejaVu Sans" pitchFamily="2"/>
              <a:cs typeface="DejaVu Sans" pitchFamily="2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Univers Com 55" pitchFamily="34"/>
              <a:ea typeface="DejaVu Sans" pitchFamily="2"/>
              <a:cs typeface="DejaVu Sans" pitchFamily="2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1800" b="0" i="0" u="none" strike="noStrike" kern="1200" cap="none" spc="0" baseline="0">
                <a:solidFill>
                  <a:srgbClr val="000000"/>
                </a:solidFill>
                <a:uFillTx/>
                <a:latin typeface="Univers Com 55" pitchFamily="34"/>
                <a:ea typeface="DejaVu Sans" pitchFamily="2"/>
                <a:cs typeface="DejaVu Sans" pitchFamily="2"/>
              </a:rPr>
              <a:t>Jan Kolátor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Univers Com 55" pitchFamily="34"/>
              <a:ea typeface="DejaVu Sans" pitchFamily="2"/>
              <a:cs typeface="DejaVu Sans" pitchFamily="2"/>
            </a:endParaRPr>
          </a:p>
        </p:txBody>
      </p:sp>
      <p:grpSp>
        <p:nvGrpSpPr>
          <p:cNvPr id="4" name="Skupina 3"/>
          <p:cNvGrpSpPr/>
          <p:nvPr/>
        </p:nvGrpSpPr>
        <p:grpSpPr>
          <a:xfrm>
            <a:off x="611276" y="188997"/>
            <a:ext cx="7813438" cy="1439649"/>
            <a:chOff x="611276" y="188997"/>
            <a:chExt cx="7813438" cy="1439649"/>
          </a:xfrm>
        </p:grpSpPr>
        <p:pic>
          <p:nvPicPr>
            <p:cNvPr id="5" name="Obrázek 4"/>
            <p:cNvPicPr>
              <a:picLocks noChangeAspect="1"/>
            </p:cNvPicPr>
            <p:nvPr/>
          </p:nvPicPr>
          <p:blipFill>
            <a:blip r:embed="rId3">
              <a:lum/>
              <a:alphaModFix/>
            </a:blip>
            <a:srcRect/>
            <a:stretch>
              <a:fillRect/>
            </a:stretch>
          </p:blipFill>
          <p:spPr>
            <a:xfrm>
              <a:off x="611276" y="188997"/>
              <a:ext cx="2035079" cy="1390683"/>
            </a:xfrm>
            <a:prstGeom prst="rect">
              <a:avLst/>
            </a:prstGeom>
            <a:noFill/>
            <a:ln>
              <a:noFill/>
            </a:ln>
          </p:spPr>
        </p:pic>
        <p:grpSp>
          <p:nvGrpSpPr>
            <p:cNvPr id="6" name="Skupina 5"/>
            <p:cNvGrpSpPr/>
            <p:nvPr/>
          </p:nvGrpSpPr>
          <p:grpSpPr>
            <a:xfrm>
              <a:off x="791998" y="1327315"/>
              <a:ext cx="7632716" cy="301331"/>
              <a:chOff x="791998" y="1327315"/>
              <a:chExt cx="7632716" cy="301331"/>
            </a:xfrm>
          </p:grpSpPr>
          <p:sp>
            <p:nvSpPr>
              <p:cNvPr id="7" name="Přímá spojnice 6"/>
              <p:cNvSpPr/>
              <p:nvPr/>
            </p:nvSpPr>
            <p:spPr>
              <a:xfrm>
                <a:off x="791998" y="1522439"/>
                <a:ext cx="7632716" cy="1435"/>
              </a:xfrm>
              <a:custGeom>
                <a:avLst/>
                <a:gdLst>
                  <a:gd name="f0" fmla="val 10800000"/>
                  <a:gd name="f1" fmla="val 5400000"/>
                  <a:gd name="f2" fmla="val 180"/>
                  <a:gd name="f3" fmla="val w"/>
                  <a:gd name="f4" fmla="val h"/>
                  <a:gd name="f5" fmla="val ss"/>
                  <a:gd name="f6" fmla="val 0"/>
                  <a:gd name="f7" fmla="+- 0 0 -180"/>
                  <a:gd name="f8" fmla="+- 0 0 -360"/>
                  <a:gd name="f9" fmla="abs f3"/>
                  <a:gd name="f10" fmla="abs f4"/>
                  <a:gd name="f11" fmla="abs f5"/>
                  <a:gd name="f12" fmla="*/ f7 f0 1"/>
                  <a:gd name="f13" fmla="*/ f8 f0 1"/>
                  <a:gd name="f14" fmla="?: f9 f3 1"/>
                  <a:gd name="f15" fmla="?: f10 f4 1"/>
                  <a:gd name="f16" fmla="?: f11 f5 1"/>
                  <a:gd name="f17" fmla="*/ f12 1 f2"/>
                  <a:gd name="f18" fmla="*/ f13 1 f2"/>
                  <a:gd name="f19" fmla="*/ f14 1 21600"/>
                  <a:gd name="f20" fmla="*/ f15 1 21600"/>
                  <a:gd name="f21" fmla="*/ 21600 f14 1"/>
                  <a:gd name="f22" fmla="*/ 21600 f15 1"/>
                  <a:gd name="f23" fmla="+- f17 0 f1"/>
                  <a:gd name="f24" fmla="+- f18 0 f1"/>
                  <a:gd name="f25" fmla="min f20 f19"/>
                  <a:gd name="f26" fmla="*/ f21 1 f16"/>
                  <a:gd name="f27" fmla="*/ f22 1 f16"/>
                  <a:gd name="f28" fmla="val f26"/>
                  <a:gd name="f29" fmla="val f27"/>
                  <a:gd name="f30" fmla="*/ f6 f25 1"/>
                  <a:gd name="f31" fmla="*/ f28 f25 1"/>
                  <a:gd name="f32" fmla="*/ f29 f2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  <a:cxn ang="f23">
                    <a:pos x="f30" y="f30"/>
                  </a:cxn>
                  <a:cxn ang="f24">
                    <a:pos x="f31" y="f32"/>
                  </a:cxn>
                </a:cxnLst>
                <a:rect l="f30" t="f30" r="f31" b="f32"/>
                <a:pathLst>
                  <a:path>
                    <a:moveTo>
                      <a:pt x="f30" y="f30"/>
                    </a:moveTo>
                    <a:lnTo>
                      <a:pt x="f31" y="f32"/>
                    </a:lnTo>
                  </a:path>
                </a:pathLst>
              </a:custGeom>
              <a:noFill/>
              <a:ln w="9363">
                <a:solidFill>
                  <a:srgbClr val="000000"/>
                </a:solidFill>
                <a:prstDash val="solid"/>
                <a:miter/>
              </a:ln>
            </p:spPr>
            <p:txBody>
              <a:bodyPr vert="horz" wrap="square" lIns="90004" tIns="46798" rIns="90004" bIns="46798" anchor="t" anchorCtr="0" compatLnSpc="1"/>
              <a:lstStyle/>
              <a:p>
                <a:pPr marL="0" marR="0" lvl="0" indent="0" algn="l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>
                    <a:tab pos="0" algn="l"/>
                    <a:tab pos="448915" algn="l"/>
                    <a:tab pos="898196" algn="l"/>
                    <a:tab pos="1347478" algn="l"/>
                    <a:tab pos="1796759" algn="l"/>
                    <a:tab pos="2246040" algn="l"/>
                    <a:tab pos="2695322" algn="l"/>
                    <a:tab pos="3144603" algn="l"/>
                    <a:tab pos="3593875" algn="l"/>
                    <a:tab pos="4043156" algn="l"/>
                    <a:tab pos="4492438" algn="l"/>
                    <a:tab pos="4941719" algn="l"/>
                    <a:tab pos="5391000" algn="l"/>
                    <a:tab pos="5840281" algn="l"/>
                    <a:tab pos="6289563" algn="l"/>
                    <a:tab pos="6738844" algn="l"/>
                    <a:tab pos="7188116" algn="l"/>
                    <a:tab pos="7637397" algn="l"/>
                    <a:tab pos="8086679" algn="l"/>
                    <a:tab pos="8535960" algn="l"/>
                    <a:tab pos="8985241" algn="l"/>
                  </a:tabLs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endParaRPr lang="cs-CZ" sz="1800" b="0" i="0" u="none" strike="noStrike" kern="1200" cap="none" spc="0" baseline="0">
                  <a:solidFill>
                    <a:srgbClr val="000000"/>
                  </a:solidFill>
                  <a:uFillTx/>
                  <a:latin typeface="Arial" pitchFamily="34"/>
                  <a:ea typeface="DejaVu Sans" pitchFamily="2"/>
                  <a:cs typeface="DejaVu Sans" pitchFamily="2"/>
                </a:endParaRPr>
              </a:p>
            </p:txBody>
          </p:sp>
          <p:grpSp>
            <p:nvGrpSpPr>
              <p:cNvPr id="8" name="Skupina 7"/>
              <p:cNvGrpSpPr/>
              <p:nvPr/>
            </p:nvGrpSpPr>
            <p:grpSpPr>
              <a:xfrm>
                <a:off x="871560" y="1413004"/>
                <a:ext cx="147602" cy="215642"/>
                <a:chOff x="871560" y="1413004"/>
                <a:chExt cx="147602" cy="215642"/>
              </a:xfrm>
            </p:grpSpPr>
            <p:sp>
              <p:nvSpPr>
                <p:cNvPr id="9" name="Přímá spojnice 8"/>
                <p:cNvSpPr/>
                <p:nvPr/>
              </p:nvSpPr>
              <p:spPr>
                <a:xfrm>
                  <a:off x="936720" y="1413004"/>
                  <a:ext cx="1435" cy="215642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  <p:sp>
              <p:nvSpPr>
                <p:cNvPr id="10" name="Přímá spojnice 9"/>
                <p:cNvSpPr/>
                <p:nvPr/>
              </p:nvSpPr>
              <p:spPr>
                <a:xfrm flipH="1">
                  <a:off x="871560" y="1425604"/>
                  <a:ext cx="147602" cy="17784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</p:grpSp>
          <p:grpSp>
            <p:nvGrpSpPr>
              <p:cNvPr id="11" name="Skupina 10"/>
              <p:cNvGrpSpPr/>
              <p:nvPr/>
            </p:nvGrpSpPr>
            <p:grpSpPr>
              <a:xfrm>
                <a:off x="8263076" y="1403283"/>
                <a:ext cx="147602" cy="215999"/>
                <a:chOff x="8263076" y="1403283"/>
                <a:chExt cx="147602" cy="215999"/>
              </a:xfrm>
            </p:grpSpPr>
            <p:sp>
              <p:nvSpPr>
                <p:cNvPr id="12" name="Přímá spojnice 11"/>
                <p:cNvSpPr/>
                <p:nvPr/>
              </p:nvSpPr>
              <p:spPr>
                <a:xfrm>
                  <a:off x="8327879" y="1403283"/>
                  <a:ext cx="1801" cy="215999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  <p:sp>
              <p:nvSpPr>
                <p:cNvPr id="13" name="Přímá spojnice 12"/>
                <p:cNvSpPr/>
                <p:nvPr/>
              </p:nvSpPr>
              <p:spPr>
                <a:xfrm flipH="1">
                  <a:off x="8263076" y="1415884"/>
                  <a:ext cx="147602" cy="177841"/>
                </a:xfrm>
                <a:custGeom>
                  <a:avLst/>
                  <a:gdLst>
                    <a:gd name="f0" fmla="val 10800000"/>
                    <a:gd name="f1" fmla="val 5400000"/>
                    <a:gd name="f2" fmla="val 180"/>
                    <a:gd name="f3" fmla="val w"/>
                    <a:gd name="f4" fmla="val h"/>
                    <a:gd name="f5" fmla="val ss"/>
                    <a:gd name="f6" fmla="val 0"/>
                    <a:gd name="f7" fmla="+- 0 0 -180"/>
                    <a:gd name="f8" fmla="+- 0 0 -360"/>
                    <a:gd name="f9" fmla="abs f3"/>
                    <a:gd name="f10" fmla="abs f4"/>
                    <a:gd name="f11" fmla="abs f5"/>
                    <a:gd name="f12" fmla="*/ f7 f0 1"/>
                    <a:gd name="f13" fmla="*/ f8 f0 1"/>
                    <a:gd name="f14" fmla="?: f9 f3 1"/>
                    <a:gd name="f15" fmla="?: f10 f4 1"/>
                    <a:gd name="f16" fmla="?: f11 f5 1"/>
                    <a:gd name="f17" fmla="*/ f12 1 f2"/>
                    <a:gd name="f18" fmla="*/ f13 1 f2"/>
                    <a:gd name="f19" fmla="*/ f14 1 21600"/>
                    <a:gd name="f20" fmla="*/ f15 1 21600"/>
                    <a:gd name="f21" fmla="*/ 21600 f14 1"/>
                    <a:gd name="f22" fmla="*/ 21600 f15 1"/>
                    <a:gd name="f23" fmla="+- f17 0 f1"/>
                    <a:gd name="f24" fmla="+- f18 0 f1"/>
                    <a:gd name="f25" fmla="min f20 f19"/>
                    <a:gd name="f26" fmla="*/ f21 1 f16"/>
                    <a:gd name="f27" fmla="*/ f22 1 f16"/>
                    <a:gd name="f28" fmla="val f26"/>
                    <a:gd name="f29" fmla="val f27"/>
                    <a:gd name="f30" fmla="*/ f6 f25 1"/>
                    <a:gd name="f31" fmla="*/ f28 f25 1"/>
                    <a:gd name="f32" fmla="*/ f29 f25 1"/>
                  </a:gdLst>
                  <a:ahLst/>
                  <a:cxnLst>
                    <a:cxn ang="3cd4">
                      <a:pos x="hc" y="t"/>
                    </a:cxn>
                    <a:cxn ang="0">
                      <a:pos x="r" y="vc"/>
                    </a:cxn>
                    <a:cxn ang="cd4">
                      <a:pos x="hc" y="b"/>
                    </a:cxn>
                    <a:cxn ang="cd2">
                      <a:pos x="l" y="vc"/>
                    </a:cxn>
                    <a:cxn ang="f23">
                      <a:pos x="f30" y="f30"/>
                    </a:cxn>
                    <a:cxn ang="f24">
                      <a:pos x="f31" y="f32"/>
                    </a:cxn>
                  </a:cxnLst>
                  <a:rect l="f30" t="f30" r="f31" b="f32"/>
                  <a:pathLst>
                    <a:path>
                      <a:moveTo>
                        <a:pt x="f30" y="f30"/>
                      </a:moveTo>
                      <a:lnTo>
                        <a:pt x="f31" y="f32"/>
                      </a:lnTo>
                    </a:path>
                  </a:pathLst>
                </a:custGeom>
                <a:noFill/>
                <a:ln w="9363">
                  <a:solidFill>
                    <a:srgbClr val="000000"/>
                  </a:solidFill>
                  <a:prstDash val="solid"/>
                  <a:miter/>
                </a:ln>
              </p:spPr>
              <p:txBody>
                <a:bodyPr vert="horz" wrap="square" lIns="90004" tIns="46798" rIns="90004" bIns="46798" anchor="t" anchorCtr="0" compatLnSpc="1"/>
                <a:lstStyle/>
                <a:p>
                  <a:pPr marL="0" marR="0" lvl="0" indent="0" algn="l" defTabSz="914400" rtl="0" fontAlgn="auto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None/>
                    <a:tabLst>
                      <a:tab pos="0" algn="l"/>
                      <a:tab pos="448915" algn="l"/>
                      <a:tab pos="898196" algn="l"/>
                      <a:tab pos="1347478" algn="l"/>
                      <a:tab pos="1796759" algn="l"/>
                      <a:tab pos="2246040" algn="l"/>
                      <a:tab pos="2695322" algn="l"/>
                      <a:tab pos="3144603" algn="l"/>
                      <a:tab pos="3593875" algn="l"/>
                      <a:tab pos="4043156" algn="l"/>
                      <a:tab pos="4492438" algn="l"/>
                      <a:tab pos="4941719" algn="l"/>
                      <a:tab pos="5391000" algn="l"/>
                      <a:tab pos="5840281" algn="l"/>
                      <a:tab pos="6289563" algn="l"/>
                      <a:tab pos="6738844" algn="l"/>
                      <a:tab pos="7188116" algn="l"/>
                      <a:tab pos="7637397" algn="l"/>
                      <a:tab pos="8086679" algn="l"/>
                      <a:tab pos="8535960" algn="l"/>
                      <a:tab pos="8985241" algn="l"/>
                    </a:tabLst>
                    <a:defRPr sz="1800" b="0" i="0" u="none" strike="noStrike" kern="0" cap="none" spc="0" baseline="0">
                      <a:solidFill>
                        <a:srgbClr val="000000"/>
                      </a:solidFill>
                      <a:uFillTx/>
                    </a:defRPr>
                  </a:pPr>
                  <a:endParaRPr lang="cs-CZ" sz="1800" b="0" i="0" u="none" strike="noStrike" kern="1200" cap="none" spc="0" baseline="0">
                    <a:solidFill>
                      <a:srgbClr val="000000"/>
                    </a:solidFill>
                    <a:uFillTx/>
                    <a:latin typeface="Arial" pitchFamily="34"/>
                    <a:ea typeface="DejaVu Sans" pitchFamily="2"/>
                    <a:cs typeface="DejaVu Sans" pitchFamily="2"/>
                  </a:endParaRPr>
                </a:p>
              </p:txBody>
            </p:sp>
          </p:grpSp>
          <p:sp>
            <p:nvSpPr>
              <p:cNvPr id="14" name="Volný tvar 13"/>
              <p:cNvSpPr/>
              <p:nvPr/>
            </p:nvSpPr>
            <p:spPr>
              <a:xfrm>
                <a:off x="3757681" y="1327315"/>
                <a:ext cx="1655640" cy="218879"/>
              </a:xfrm>
              <a:custGeom>
                <a:avLst/>
                <a:gdLst>
                  <a:gd name="f0" fmla="val w"/>
                  <a:gd name="f1" fmla="val h"/>
                  <a:gd name="f2" fmla="val 0"/>
                  <a:gd name="f3" fmla="val 21600"/>
                  <a:gd name="f4" fmla="*/ f0 1 21600"/>
                  <a:gd name="f5" fmla="*/ f1 1 21600"/>
                  <a:gd name="f6" fmla="+- f3 0 f2"/>
                  <a:gd name="f7" fmla="*/ f6 1 21600"/>
                  <a:gd name="f8" fmla="*/ f2 1 f7"/>
                  <a:gd name="f9" fmla="*/ f3 1 f7"/>
                  <a:gd name="f10" fmla="*/ f8 f4 1"/>
                  <a:gd name="f11" fmla="*/ f9 f4 1"/>
                  <a:gd name="f12" fmla="*/ f9 f5 1"/>
                  <a:gd name="f13" fmla="*/ f8 f5 1"/>
                </a:gdLst>
                <a:ahLst/>
                <a:cxnLst>
                  <a:cxn ang="3cd4">
                    <a:pos x="hc" y="t"/>
                  </a:cxn>
                  <a:cxn ang="0">
                    <a:pos x="r" y="vc"/>
                  </a:cxn>
                  <a:cxn ang="cd4">
                    <a:pos x="hc" y="b"/>
                  </a:cxn>
                  <a:cxn ang="cd2">
                    <a:pos x="l" y="vc"/>
                  </a:cxn>
                </a:cxnLst>
                <a:rect l="f10" t="f13" r="f11" b="f12"/>
                <a:pathLst>
                  <a:path w="21600" h="21600">
                    <a:moveTo>
                      <a:pt x="f2" y="f2"/>
                    </a:moveTo>
                    <a:lnTo>
                      <a:pt x="f3" y="f2"/>
                    </a:lnTo>
                    <a:lnTo>
                      <a:pt x="f3" y="f3"/>
                    </a:lnTo>
                    <a:lnTo>
                      <a:pt x="f2" y="f3"/>
                    </a:lnTo>
                    <a:lnTo>
                      <a:pt x="f2" y="f2"/>
                    </a:lnTo>
                    <a:close/>
                  </a:path>
                </a:pathLst>
              </a:custGeom>
              <a:noFill/>
              <a:ln>
                <a:noFill/>
                <a:prstDash val="solid"/>
              </a:ln>
            </p:spPr>
            <p:txBody>
              <a:bodyPr vert="horz" wrap="square" lIns="90004" tIns="46798" rIns="90004" bIns="46798" anchor="ctr" anchorCtr="1" compatLnSpc="1"/>
              <a:lstStyle/>
              <a:p>
                <a:pPr marL="0" marR="0" lvl="0" indent="0" algn="ctr" defTabSz="914400" rtl="0" fontAlgn="auto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  <a:tabLst>
                    <a:tab pos="0" algn="l"/>
                    <a:tab pos="448915" algn="l"/>
                    <a:tab pos="898196" algn="l"/>
                    <a:tab pos="1347478" algn="l"/>
                    <a:tab pos="1796759" algn="l"/>
                    <a:tab pos="2246040" algn="l"/>
                    <a:tab pos="2695322" algn="l"/>
                    <a:tab pos="3144603" algn="l"/>
                    <a:tab pos="3593875" algn="l"/>
                    <a:tab pos="4043156" algn="l"/>
                    <a:tab pos="4492438" algn="l"/>
                    <a:tab pos="4941719" algn="l"/>
                    <a:tab pos="5391000" algn="l"/>
                    <a:tab pos="5840281" algn="l"/>
                    <a:tab pos="6289563" algn="l"/>
                    <a:tab pos="6738844" algn="l"/>
                    <a:tab pos="7188116" algn="l"/>
                    <a:tab pos="7637397" algn="l"/>
                    <a:tab pos="8086679" algn="l"/>
                    <a:tab pos="8535960" algn="l"/>
                    <a:tab pos="8985241" algn="l"/>
                  </a:tabLst>
                  <a:defRPr sz="1800" b="0" i="0" u="none" strike="noStrike" kern="0" cap="none" spc="0" baseline="0">
                    <a:solidFill>
                      <a:srgbClr val="000000"/>
                    </a:solidFill>
                    <a:uFillTx/>
                  </a:defRPr>
                </a:pPr>
                <a:r>
                  <a:rPr lang="cs-CZ" sz="800" b="0" i="0" u="none" strike="noStrike" kern="1200" cap="none" spc="0" baseline="0">
                    <a:solidFill>
                      <a:srgbClr val="000000"/>
                    </a:solidFill>
                    <a:uFillTx/>
                    <a:latin typeface="Univers 55" pitchFamily="34"/>
                    <a:ea typeface="DejaVu Sans" pitchFamily="2"/>
                    <a:cs typeface="DejaVu Sans" pitchFamily="2"/>
                  </a:rPr>
                  <a:t>210 mm</a:t>
                </a:r>
              </a:p>
            </p:txBody>
          </p:sp>
        </p:grpSp>
      </p:grpSp>
      <p:sp>
        <p:nvSpPr>
          <p:cNvPr id="15" name="Volný tvar 14"/>
          <p:cNvSpPr/>
          <p:nvPr/>
        </p:nvSpPr>
        <p:spPr>
          <a:xfrm>
            <a:off x="971641" y="2637358"/>
            <a:ext cx="7345439" cy="3671636"/>
          </a:xfrm>
          <a:custGeom>
            <a:avLst/>
            <a:gdLst>
              <a:gd name="f0" fmla="val w"/>
              <a:gd name="f1" fmla="val h"/>
              <a:gd name="f2" fmla="val 0"/>
              <a:gd name="f3" fmla="val 21600"/>
              <a:gd name="f4" fmla="*/ f0 1 21600"/>
              <a:gd name="f5" fmla="*/ f1 1 21600"/>
              <a:gd name="f6" fmla="+- f3 0 f2"/>
              <a:gd name="f7" fmla="*/ f6 1 21600"/>
              <a:gd name="f8" fmla="*/ f2 1 f7"/>
              <a:gd name="f9" fmla="*/ f3 1 f7"/>
              <a:gd name="f10" fmla="*/ f8 f4 1"/>
              <a:gd name="f11" fmla="*/ f9 f4 1"/>
              <a:gd name="f12" fmla="*/ f9 f5 1"/>
              <a:gd name="f13" fmla="*/ f8 f5 1"/>
            </a:gdLst>
            <a:ahLst/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10" t="f13" r="f11" b="f12"/>
            <a:pathLst>
              <a:path w="21600" h="21600">
                <a:moveTo>
                  <a:pt x="f2" y="f2"/>
                </a:moveTo>
                <a:lnTo>
                  <a:pt x="f3" y="f2"/>
                </a:lnTo>
                <a:lnTo>
                  <a:pt x="f3" y="f3"/>
                </a:lnTo>
                <a:lnTo>
                  <a:pt x="f2" y="f3"/>
                </a:lnTo>
                <a:lnTo>
                  <a:pt x="f2" y="f2"/>
                </a:lnTo>
                <a:close/>
              </a:path>
            </a:pathLst>
          </a:custGeom>
          <a:noFill/>
          <a:ln>
            <a:noFill/>
            <a:prstDash val="solid"/>
          </a:ln>
        </p:spPr>
        <p:txBody>
          <a:bodyPr vert="horz" wrap="square" lIns="91440" tIns="45720" rIns="91440" bIns="45720" anchor="t" anchorCtr="0" compatLnSpc="1"/>
          <a:lstStyle/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Univers Com 55" pitchFamily="34"/>
              <a:ea typeface="DejaVu Sans" pitchFamily="2"/>
              <a:cs typeface="DejaVu Sans" pitchFamily="2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Univers Com 55" pitchFamily="34"/>
              <a:ea typeface="DejaVu Sans" pitchFamily="2"/>
              <a:cs typeface="DejaVu Sans" pitchFamily="2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Univers Com 55" pitchFamily="34"/>
              <a:ea typeface="DejaVu Sans" pitchFamily="2"/>
              <a:cs typeface="DejaVu Sans" pitchFamily="2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r>
              <a:rPr lang="en-US" sz="2400" b="1" i="0" u="none" strike="noStrike" kern="1200" cap="none" spc="0" baseline="0">
                <a:solidFill>
                  <a:srgbClr val="D43131"/>
                </a:solidFill>
                <a:uFillTx/>
                <a:latin typeface="Univers Com 65 Bold" pitchFamily="34"/>
                <a:ea typeface="DejaVu Sans" pitchFamily="2"/>
                <a:cs typeface="DejaVu Sans" pitchFamily="2"/>
              </a:rPr>
              <a:t>Děkuj</a:t>
            </a:r>
            <a:r>
              <a:rPr lang="cs-CZ" sz="2400" b="1" i="0" u="none" strike="noStrike" kern="1200" cap="none" spc="0" baseline="0">
                <a:solidFill>
                  <a:srgbClr val="D43131"/>
                </a:solidFill>
                <a:uFillTx/>
                <a:latin typeface="Univers Com 65 Bold" pitchFamily="34"/>
                <a:ea typeface="DejaVu Sans" pitchFamily="2"/>
                <a:cs typeface="DejaVu Sans" pitchFamily="2"/>
              </a:rPr>
              <a:t>i</a:t>
            </a:r>
            <a:r>
              <a:rPr lang="en-US" sz="2400" b="1" i="0" u="none" strike="noStrike" kern="1200" cap="none" spc="0" baseline="0">
                <a:solidFill>
                  <a:srgbClr val="D43131"/>
                </a:solidFill>
                <a:uFillTx/>
                <a:latin typeface="Univers Com 65 Bold" pitchFamily="34"/>
                <a:ea typeface="DejaVu Sans" pitchFamily="2"/>
                <a:cs typeface="DejaVu Sans" pitchFamily="2"/>
              </a:rPr>
              <a:t> za pozornost!</a:t>
            </a: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Univers Com 55" pitchFamily="34"/>
              <a:ea typeface="DejaVu Sans" pitchFamily="2"/>
              <a:cs typeface="DejaVu Sans" pitchFamily="2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Univers Com 55" pitchFamily="34"/>
              <a:ea typeface="DejaVu Sans" pitchFamily="2"/>
              <a:cs typeface="DejaVu Sans" pitchFamily="2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Univers Com 55" pitchFamily="34"/>
              <a:ea typeface="DejaVu Sans" pitchFamily="2"/>
              <a:cs typeface="DejaVu Sans" pitchFamily="2"/>
            </a:endParaRPr>
          </a:p>
          <a:p>
            <a:pPr marL="0" marR="0" lvl="0" indent="0" algn="l" defTabSz="914400" rtl="0" fontAlgn="auto" hangingPunct="1">
              <a:lnSpc>
                <a:spcPct val="100000"/>
              </a:lnSpc>
              <a:spcBef>
                <a:spcPts val="450"/>
              </a:spcBef>
              <a:spcAft>
                <a:spcPts val="0"/>
              </a:spcAft>
              <a:buNone/>
              <a:tabLst>
                <a:tab pos="0" algn="l"/>
                <a:tab pos="448915" algn="l"/>
                <a:tab pos="898196" algn="l"/>
                <a:tab pos="1347478" algn="l"/>
                <a:tab pos="1796759" algn="l"/>
                <a:tab pos="2246040" algn="l"/>
                <a:tab pos="2695322" algn="l"/>
                <a:tab pos="3144603" algn="l"/>
                <a:tab pos="3593875" algn="l"/>
                <a:tab pos="4043156" algn="l"/>
                <a:tab pos="4492438" algn="l"/>
                <a:tab pos="4941719" algn="l"/>
                <a:tab pos="5391000" algn="l"/>
                <a:tab pos="5840281" algn="l"/>
                <a:tab pos="6289563" algn="l"/>
                <a:tab pos="6738844" algn="l"/>
                <a:tab pos="7188116" algn="l"/>
                <a:tab pos="7637397" algn="l"/>
                <a:tab pos="8086679" algn="l"/>
                <a:tab pos="8535960" algn="l"/>
                <a:tab pos="8985241" algn="l"/>
              </a:tabLst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000000"/>
              </a:solidFill>
              <a:uFillTx/>
              <a:latin typeface="Univers Com 55" pitchFamily="34"/>
              <a:ea typeface="DejaVu Sans" pitchFamily="2"/>
              <a:cs typeface="DejaVu Sans" pitchFamily="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Výchozí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882</TotalTime>
  <Words>455</Words>
  <Application>Microsoft Office PowerPoint</Application>
  <PresentationFormat>Předvádění na obrazovce (4:3)</PresentationFormat>
  <Paragraphs>178</Paragraphs>
  <Slides>23</Slides>
  <Notes>23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23</vt:i4>
      </vt:variant>
    </vt:vector>
  </HeadingPairs>
  <TitlesOfParts>
    <vt:vector size="24" baseType="lpstr">
      <vt:lpstr>Výchozí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National Technical Library – Library of Technical Universities</dc:title>
  <dc:creator>Martin Svoboda</dc:creator>
  <cp:lastModifiedBy>Instant</cp:lastModifiedBy>
  <cp:revision>45</cp:revision>
  <dcterms:created xsi:type="dcterms:W3CDTF">2013-11-18T12:50:30Z</dcterms:created>
  <dcterms:modified xsi:type="dcterms:W3CDTF">2013-11-19T08:12:58Z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nformace 1">
    <vt:lpwstr/>
  </property>
  <property fmtid="{D5CDD505-2E9C-101B-9397-08002B2CF9AE}" pid="3" name="Informace 2">
    <vt:lpwstr/>
  </property>
  <property fmtid="{D5CDD505-2E9C-101B-9397-08002B2CF9AE}" pid="4" name="Informace 3">
    <vt:lpwstr/>
  </property>
  <property fmtid="{D5CDD505-2E9C-101B-9397-08002B2CF9AE}" pid="5" name="Informace 4">
    <vt:lpwstr/>
  </property>
</Properties>
</file>