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15138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F503B-2615-491F-88AD-4A0E1A0E92B0}" type="datetimeFigureOut">
              <a:rPr lang="cs-CZ" smtClean="0"/>
              <a:t>4.12.2013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CEE44-B814-4270-AFB5-250E2BA21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466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F503B-2615-491F-88AD-4A0E1A0E92B0}" type="datetimeFigureOut">
              <a:rPr lang="cs-CZ" smtClean="0"/>
              <a:t>4.12.2013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CEE44-B814-4270-AFB5-250E2BA21C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4482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cs-CZ" altLang="cs-CZ" sz="5400" b="1" smtClean="0"/>
              <a:t>Lit</a:t>
            </a:r>
            <a:r>
              <a:rPr kumimoji="0" lang="cs-CZ" altLang="cs-CZ" sz="5400" b="1" smtClean="0">
                <a:solidFill>
                  <a:srgbClr val="FF3300"/>
                </a:solidFill>
              </a:rPr>
              <a:t>Res</a:t>
            </a:r>
            <a:r>
              <a:rPr kumimoji="0" lang="ru-RU" altLang="cs-CZ" sz="5400" b="1" smtClean="0">
                <a:solidFill>
                  <a:srgbClr val="FF3300"/>
                </a:solidFill>
              </a:rPr>
              <a:t>:</a:t>
            </a:r>
            <a:r>
              <a:rPr kumimoji="0" lang="ru-RU" altLang="cs-CZ" sz="5400" b="1" smtClean="0">
                <a:solidFill>
                  <a:srgbClr val="FF0000"/>
                </a:solidFill>
              </a:rPr>
              <a:t> </a:t>
            </a:r>
            <a:r>
              <a:rPr kumimoji="0" lang="cs-CZ" altLang="cs-CZ" sz="5400" b="1" smtClean="0"/>
              <a:t>Knihovna</a:t>
            </a:r>
            <a:r>
              <a:rPr kumimoji="0" lang="ru-RU" altLang="cs-CZ" sz="5400" b="1" smtClean="0"/>
              <a:t/>
            </a:r>
            <a:br>
              <a:rPr kumimoji="0" lang="ru-RU" altLang="cs-CZ" sz="5400" b="1" smtClean="0"/>
            </a:br>
            <a:r>
              <a:rPr kumimoji="0" lang="cs-CZ" altLang="cs-CZ" b="1" smtClean="0"/>
              <a:t/>
            </a:r>
            <a:br>
              <a:rPr kumimoji="0" lang="cs-CZ" altLang="cs-CZ" b="1" smtClean="0"/>
            </a:br>
            <a:r>
              <a:rPr kumimoji="0" lang="cs-CZ" altLang="cs-CZ" sz="3200" b="1" smtClean="0"/>
              <a:t>P</a:t>
            </a:r>
            <a:r>
              <a:rPr kumimoji="0" lang="cs-CZ" altLang="cs-CZ" sz="2800" b="1" smtClean="0"/>
              <a:t>ů</a:t>
            </a:r>
            <a:r>
              <a:rPr kumimoji="0" lang="cs-CZ" altLang="cs-CZ" sz="3200" b="1" smtClean="0"/>
              <a:t>j</a:t>
            </a:r>
            <a:r>
              <a:rPr kumimoji="0" lang="cs-CZ" altLang="cs-CZ" sz="2800" b="1" smtClean="0"/>
              <a:t>č</a:t>
            </a:r>
            <a:r>
              <a:rPr kumimoji="0" lang="cs-CZ" altLang="cs-CZ" sz="3200" b="1" smtClean="0"/>
              <a:t>ování elektronických knih na vlastní za</a:t>
            </a:r>
            <a:r>
              <a:rPr kumimoji="0" lang="cs-CZ" altLang="cs-CZ" sz="2800" b="1" smtClean="0"/>
              <a:t>ř</a:t>
            </a:r>
            <a:r>
              <a:rPr kumimoji="0" lang="cs-CZ" altLang="cs-CZ" sz="3200" b="1" smtClean="0"/>
              <a:t>ízení </a:t>
            </a:r>
            <a:r>
              <a:rPr kumimoji="0" lang="cs-CZ" altLang="cs-CZ" sz="2800" b="1" smtClean="0"/>
              <a:t>č</a:t>
            </a:r>
            <a:r>
              <a:rPr kumimoji="0" lang="cs-CZ" altLang="cs-CZ" sz="3200" b="1" smtClean="0"/>
              <a:t>tená</a:t>
            </a:r>
            <a:r>
              <a:rPr kumimoji="0" lang="cs-CZ" altLang="cs-CZ" sz="2800" b="1" smtClean="0"/>
              <a:t>ř</a:t>
            </a:r>
            <a:r>
              <a:rPr kumimoji="0" lang="cs-CZ" altLang="cs-CZ" sz="3200" b="1" smtClean="0"/>
              <a:t>e</a:t>
            </a:r>
            <a:br>
              <a:rPr kumimoji="0" lang="cs-CZ" altLang="cs-CZ" sz="3200" b="1" smtClean="0"/>
            </a:br>
            <a:r>
              <a:rPr kumimoji="0" lang="cs-CZ" altLang="cs-CZ" sz="3200" b="1" smtClean="0"/>
              <a:t/>
            </a:r>
            <a:br>
              <a:rPr kumimoji="0" lang="cs-CZ" altLang="cs-CZ" sz="3200" b="1" smtClean="0"/>
            </a:br>
            <a:r>
              <a:rPr kumimoji="0" lang="cs-CZ" altLang="cs-CZ" sz="2000" b="1" smtClean="0">
                <a:solidFill>
                  <a:srgbClr val="FF3300"/>
                </a:solidFill>
              </a:rPr>
              <a:t>P</a:t>
            </a:r>
            <a:r>
              <a:rPr kumimoji="0" lang="cs-CZ" altLang="cs-CZ" sz="1800" b="1" smtClean="0">
                <a:solidFill>
                  <a:srgbClr val="FF3300"/>
                </a:solidFill>
              </a:rPr>
              <a:t>ř</a:t>
            </a:r>
            <a:r>
              <a:rPr kumimoji="0" lang="cs-CZ" altLang="cs-CZ" sz="2000" b="1" smtClean="0">
                <a:solidFill>
                  <a:srgbClr val="FF3300"/>
                </a:solidFill>
              </a:rPr>
              <a:t>ípadová studie</a:t>
            </a:r>
            <a:r>
              <a:rPr kumimoji="0" lang="cs-CZ" altLang="cs-CZ" sz="2800" b="1" smtClean="0">
                <a:solidFill>
                  <a:srgbClr val="FF3300"/>
                </a:solidFill>
              </a:rPr>
              <a:t>  -</a:t>
            </a:r>
            <a:r>
              <a:rPr kumimoji="0" lang="cs-CZ" altLang="cs-CZ" sz="3200" b="1" smtClean="0"/>
              <a:t> </a:t>
            </a:r>
            <a:r>
              <a:rPr kumimoji="0" lang="cs-CZ" altLang="cs-CZ" sz="1800" b="1" smtClean="0">
                <a:solidFill>
                  <a:srgbClr val="FF3300"/>
                </a:solidFill>
              </a:rPr>
              <a:t>Aplikace pro ve</a:t>
            </a:r>
            <a:r>
              <a:rPr kumimoji="0" lang="cs-CZ" altLang="cs-CZ" sz="1600" b="1" smtClean="0">
                <a:solidFill>
                  <a:srgbClr val="FF3300"/>
                </a:solidFill>
              </a:rPr>
              <a:t>ř</a:t>
            </a:r>
            <a:r>
              <a:rPr kumimoji="0" lang="cs-CZ" altLang="cs-CZ" sz="1800" b="1" smtClean="0">
                <a:solidFill>
                  <a:srgbClr val="FF3300"/>
                </a:solidFill>
              </a:rPr>
              <a:t>ejné knihovny v Rusku</a:t>
            </a:r>
            <a:endParaRPr kumimoji="0" lang="ru-RU" altLang="cs-CZ" sz="1000" smtClean="0">
              <a:solidFill>
                <a:srgbClr val="FF3300"/>
              </a:solidFill>
            </a:endParaRPr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578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kumimoji="0" lang="cs-CZ" altLang="cs-CZ" b="1" smtClean="0"/>
              <a:t>Lit</a:t>
            </a:r>
            <a:r>
              <a:rPr kumimoji="0" lang="cs-CZ" altLang="cs-CZ" b="1" smtClean="0">
                <a:solidFill>
                  <a:srgbClr val="FF3300"/>
                </a:solidFill>
              </a:rPr>
              <a:t>Res</a:t>
            </a:r>
            <a:r>
              <a:rPr kumimoji="0" lang="ru-RU" altLang="cs-CZ" b="1" smtClean="0">
                <a:solidFill>
                  <a:srgbClr val="FF3300"/>
                </a:solidFill>
              </a:rPr>
              <a:t>:</a:t>
            </a:r>
            <a:r>
              <a:rPr kumimoji="0" lang="ru-RU" altLang="cs-CZ" b="1" smtClean="0">
                <a:solidFill>
                  <a:srgbClr val="FF0000"/>
                </a:solidFill>
              </a:rPr>
              <a:t> </a:t>
            </a:r>
            <a:r>
              <a:rPr kumimoji="0" lang="cs-CZ" altLang="cs-CZ" b="1" smtClean="0"/>
              <a:t>Knihovna</a:t>
            </a:r>
            <a:br>
              <a:rPr kumimoji="0" lang="cs-CZ" altLang="cs-CZ" b="1" smtClean="0"/>
            </a:br>
            <a:r>
              <a:rPr kumimoji="0" lang="cs-CZ" altLang="cs-CZ" sz="2400" b="1" smtClean="0"/>
              <a:t>Stru</a:t>
            </a:r>
            <a:r>
              <a:rPr kumimoji="0" lang="cs-CZ" altLang="cs-CZ" sz="2000" b="1" smtClean="0"/>
              <a:t>č</a:t>
            </a:r>
            <a:r>
              <a:rPr kumimoji="0" lang="cs-CZ" altLang="cs-CZ" sz="2400" b="1" smtClean="0"/>
              <a:t>né p</a:t>
            </a:r>
            <a:r>
              <a:rPr kumimoji="0" lang="cs-CZ" altLang="cs-CZ" sz="2000" b="1" smtClean="0"/>
              <a:t>ř</a:t>
            </a:r>
            <a:r>
              <a:rPr kumimoji="0" lang="cs-CZ" altLang="cs-CZ" sz="2400" b="1" smtClean="0"/>
              <a:t>edstavení spole</a:t>
            </a:r>
            <a:r>
              <a:rPr kumimoji="0" lang="cs-CZ" altLang="cs-CZ" sz="2000" b="1" smtClean="0"/>
              <a:t>č</a:t>
            </a:r>
            <a:r>
              <a:rPr kumimoji="0" lang="cs-CZ" altLang="cs-CZ" sz="2400" b="1" smtClean="0"/>
              <a:t>nosti Lit</a:t>
            </a:r>
            <a:r>
              <a:rPr kumimoji="0" lang="cs-CZ" altLang="cs-CZ" sz="2400" b="1" smtClean="0">
                <a:solidFill>
                  <a:srgbClr val="FF3300"/>
                </a:solidFill>
              </a:rPr>
              <a:t>Res</a:t>
            </a:r>
            <a:endParaRPr kumimoji="0" lang="cs-CZ" altLang="cs-CZ" sz="2400" b="1" smtClean="0">
              <a:solidFill>
                <a:srgbClr val="FF3300"/>
              </a:solidFill>
            </a:endParaRPr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1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kumimoji="0" lang="cs-CZ" altLang="cs-CZ" b="1" smtClean="0"/>
              <a:t>Lit</a:t>
            </a:r>
            <a:r>
              <a:rPr kumimoji="0" lang="cs-CZ" altLang="cs-CZ" b="1" smtClean="0">
                <a:solidFill>
                  <a:srgbClr val="FF3300"/>
                </a:solidFill>
              </a:rPr>
              <a:t>Res</a:t>
            </a:r>
            <a:r>
              <a:rPr kumimoji="0" lang="ru-RU" altLang="cs-CZ" b="1" smtClean="0">
                <a:solidFill>
                  <a:srgbClr val="FF3300"/>
                </a:solidFill>
              </a:rPr>
              <a:t>:</a:t>
            </a:r>
            <a:r>
              <a:rPr kumimoji="0" lang="ru-RU" altLang="cs-CZ" b="1" smtClean="0">
                <a:solidFill>
                  <a:srgbClr val="FF0000"/>
                </a:solidFill>
              </a:rPr>
              <a:t> </a:t>
            </a:r>
            <a:r>
              <a:rPr kumimoji="0" lang="cs-CZ" altLang="cs-CZ" b="1" smtClean="0"/>
              <a:t>Knihovna</a:t>
            </a:r>
            <a:r>
              <a:rPr lang="cs-CZ" altLang="cs-CZ" sz="2800" b="1" smtClean="0"/>
              <a:t> </a:t>
            </a:r>
            <a:br>
              <a:rPr lang="cs-CZ" altLang="cs-CZ" sz="2800" b="1" smtClean="0"/>
            </a:br>
            <a:r>
              <a:rPr lang="cs-CZ" altLang="cs-CZ" sz="2400" b="1" smtClean="0"/>
              <a:t>Jak to funguje?</a:t>
            </a:r>
            <a:endParaRPr lang="ru-RU" altLang="cs-CZ" sz="2400" b="1" smtClean="0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37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kumimoji="0" lang="cs-CZ" altLang="cs-CZ" b="1" smtClean="0"/>
              <a:t>Lit</a:t>
            </a:r>
            <a:r>
              <a:rPr kumimoji="0" lang="cs-CZ" altLang="cs-CZ" b="1" smtClean="0">
                <a:solidFill>
                  <a:srgbClr val="FF3300"/>
                </a:solidFill>
              </a:rPr>
              <a:t>Res</a:t>
            </a:r>
            <a:r>
              <a:rPr kumimoji="0" lang="ru-RU" altLang="cs-CZ" b="1" smtClean="0">
                <a:solidFill>
                  <a:srgbClr val="FF3300"/>
                </a:solidFill>
              </a:rPr>
              <a:t>:</a:t>
            </a:r>
            <a:r>
              <a:rPr kumimoji="0" lang="ru-RU" altLang="cs-CZ" b="1" smtClean="0">
                <a:solidFill>
                  <a:srgbClr val="FF0000"/>
                </a:solidFill>
              </a:rPr>
              <a:t> </a:t>
            </a:r>
            <a:r>
              <a:rPr kumimoji="0" lang="cs-CZ" altLang="cs-CZ" b="1" smtClean="0"/>
              <a:t>Knihovna</a:t>
            </a:r>
            <a:r>
              <a:rPr lang="cs-CZ" altLang="cs-CZ" sz="2800" b="1" smtClean="0"/>
              <a:t> </a:t>
            </a:r>
            <a:br>
              <a:rPr lang="cs-CZ" altLang="cs-CZ" sz="2800" b="1" smtClean="0"/>
            </a:br>
            <a:r>
              <a:rPr lang="cs-CZ" altLang="cs-CZ" sz="2400" b="1" smtClean="0"/>
              <a:t>Jaké to má výhody?</a:t>
            </a:r>
            <a:endParaRPr lang="ru-RU" altLang="cs-CZ" sz="2400" b="1" smtClean="0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53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9418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2811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83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6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73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46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35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25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67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cs-CZ" altLang="cs-CZ" b="1" smtClean="0">
                <a:solidFill>
                  <a:srgbClr val="FF3300"/>
                </a:solidFill>
              </a:rPr>
              <a:t>Kontakty</a:t>
            </a:r>
            <a:endParaRPr kumimoji="0" lang="ru-RU" altLang="cs-CZ" b="1" smtClean="0">
              <a:solidFill>
                <a:srgbClr val="FF3300"/>
              </a:solidFill>
            </a:endParaRPr>
          </a:p>
        </p:txBody>
      </p:sp>
      <p:pic>
        <p:nvPicPr>
          <p:cNvPr id="3" name="Obrázek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1150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Předvádění na obrazovce (4:3)</PresentationFormat>
  <Paragraphs>5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LitRes: Knihovna  Půjčování elektronických knih na vlastní zařízení čtenáře  Případová studie  - Aplikace pro veřejné knihovny v Rusku</vt:lpstr>
      <vt:lpstr>LitRes: Knihovna Stručné představení společnosti LitRes</vt:lpstr>
      <vt:lpstr>LitRes: Knihovna  Jak to funguje?</vt:lpstr>
      <vt:lpstr>LitRes: Knihovna  Jaké to má výhody?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Kontakty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LitRes: Knihovna  Půjčování elektronických knih na vlastní zařízení čtenáře  Případová studie  - Aplikace pro veřejné knihovny v Rusku</dc:title>
  <dc:creator>Machalova Linda</dc:creator>
  <cp:lastModifiedBy>Machalova Linda</cp:lastModifiedBy>
  <cp:revision>1</cp:revision>
  <dcterms:created xsi:type="dcterms:W3CDTF">2013-12-04T10:39:48Z</dcterms:created>
  <dcterms:modified xsi:type="dcterms:W3CDTF">2013-12-04T10:39:48Z</dcterms:modified>
</cp:coreProperties>
</file>